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8" roundtripDataSignature="AMtx7mi9ptcOQP0CXJPJ3xmzjU6X+iSk7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575711B-DAB6-46EA-906A-9F41457FA59A}">
  <a:tblStyle styleId="{6575711B-DAB6-46EA-906A-9F41457FA59A}" styleName="Table_0">
    <a:wholeTbl>
      <a:tcTxStyle b="off" i="off">
        <a:font>
          <a:latin typeface="Calibri"/>
          <a:ea typeface="Calibri"/>
          <a:cs typeface="Calibri"/>
        </a:font>
        <a:schemeClr val="dk1"/>
      </a:tcTxStyle>
      <a:tcStyle>
        <a:tcBdr>
          <a:left>
            <a:ln cap="flat" cmpd="sng" w="12700">
              <a:solidFill>
                <a:schemeClr val="dk1"/>
              </a:solidFill>
              <a:prstDash val="solid"/>
              <a:round/>
              <a:headEnd len="sm" w="sm" type="none"/>
              <a:tailEnd len="sm" w="sm" type="none"/>
            </a:ln>
          </a:left>
          <a:right>
            <a:ln cap="flat" cmpd="sng" w="12700">
              <a:solidFill>
                <a:schemeClr val="dk1"/>
              </a:solidFill>
              <a:prstDash val="solid"/>
              <a:round/>
              <a:headEnd len="sm" w="sm" type="none"/>
              <a:tailEnd len="sm" w="sm" type="none"/>
            </a:ln>
          </a:right>
          <a:top>
            <a:ln cap="flat" cmpd="sng" w="12700">
              <a:solidFill>
                <a:schemeClr val="dk1"/>
              </a:solidFill>
              <a:prstDash val="solid"/>
              <a:round/>
              <a:headEnd len="sm" w="sm" type="none"/>
              <a:tailEnd len="sm" w="sm" type="none"/>
            </a:ln>
          </a:top>
          <a:bottom>
            <a:ln cap="flat" cmpd="sng" w="12700">
              <a:solidFill>
                <a:schemeClr val="dk1"/>
              </a:solidFill>
              <a:prstDash val="solid"/>
              <a:round/>
              <a:headEnd len="sm" w="sm" type="none"/>
              <a:tailEnd len="sm" w="sm" type="none"/>
            </a:ln>
          </a:bottom>
          <a:insideH>
            <a:ln cap="flat" cmpd="sng" w="12700">
              <a:solidFill>
                <a:schemeClr val="dk1"/>
              </a:solidFill>
              <a:prstDash val="solid"/>
              <a:round/>
              <a:headEnd len="sm" w="sm" type="none"/>
              <a:tailEnd len="sm" w="sm" type="none"/>
            </a:ln>
          </a:insideH>
          <a:insideV>
            <a:ln cap="flat" cmpd="sng" w="12700">
              <a:solidFill>
                <a:schemeClr val="dk1"/>
              </a:solidFill>
              <a:prstDash val="solid"/>
              <a:round/>
              <a:headEnd len="sm" w="sm" type="none"/>
              <a:tailEnd len="sm" w="sm" type="none"/>
            </a:ln>
          </a:insideV>
        </a:tcBdr>
        <a:fill>
          <a:solidFill>
            <a:srgbClr val="FFFFFF">
              <a:alpha val="0"/>
            </a:srgbClr>
          </a:solidFill>
        </a:fill>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DDB61E85-FF62-4EDB-B443-3DD7D4FB00CB}" styleName="Table_1">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BF1E8"/>
          </a:solidFill>
        </a:fill>
      </a:tcStyle>
    </a:wholeTbl>
    <a:band1H>
      <a:tcTxStyle/>
      <a:tcStyle>
        <a:fill>
          <a:solidFill>
            <a:srgbClr val="D4E2CE"/>
          </a:solidFill>
        </a:fill>
      </a:tcStyle>
    </a:band1H>
    <a:band2H>
      <a:tcTxStyle/>
    </a:band2H>
    <a:band1V>
      <a:tcTxStyle/>
      <a:tcStyle>
        <a:fill>
          <a:solidFill>
            <a:srgbClr val="D4E2CE"/>
          </a:solidFill>
        </a:fill>
      </a:tcStyle>
    </a:band1V>
    <a:band2V>
      <a:tcTxStyle/>
    </a:band2V>
    <a:lastCol>
      <a:tcTxStyle b="on" i="off">
        <a:font>
          <a:latin typeface="Calibri"/>
          <a:ea typeface="Calibri"/>
          <a:cs typeface="Calibri"/>
        </a:font>
        <a:schemeClr val="lt1"/>
      </a:tcTxStyle>
      <a:tcStyle>
        <a:fill>
          <a:solidFill>
            <a:schemeClr val="accent6"/>
          </a:solidFill>
        </a:fill>
      </a:tcStyle>
    </a:lastCol>
    <a:firstCol>
      <a:tcTxStyle b="on" i="off">
        <a:font>
          <a:latin typeface="Calibri"/>
          <a:ea typeface="Calibri"/>
          <a:cs typeface="Calibri"/>
        </a:font>
        <a:schemeClr val="lt1"/>
      </a:tcTxStyle>
      <a:tcStyle>
        <a:fill>
          <a:solidFill>
            <a:schemeClr val="accent6"/>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6"/>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6"/>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customschemas.google.com/relationships/presentationmetadata" Target="meta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8" name="Google Shape;388;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7" name="Shape 397"/>
        <p:cNvGrpSpPr/>
        <p:nvPr/>
      </p:nvGrpSpPr>
      <p:grpSpPr>
        <a:xfrm>
          <a:off x="0" y="0"/>
          <a:ext cx="0" cy="0"/>
          <a:chOff x="0" y="0"/>
          <a:chExt cx="0" cy="0"/>
        </a:xfrm>
      </p:grpSpPr>
      <p:sp>
        <p:nvSpPr>
          <p:cNvPr id="398" name="Google Shape;398;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9" name="Google Shape;399;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10" name="Google Shape;410;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9" name="Shape 419"/>
        <p:cNvGrpSpPr/>
        <p:nvPr/>
      </p:nvGrpSpPr>
      <p:grpSpPr>
        <a:xfrm>
          <a:off x="0" y="0"/>
          <a:ext cx="0" cy="0"/>
          <a:chOff x="0" y="0"/>
          <a:chExt cx="0" cy="0"/>
        </a:xfrm>
      </p:grpSpPr>
      <p:sp>
        <p:nvSpPr>
          <p:cNvPr id="420" name="Google Shape;420;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1" name="Google Shape;42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1" name="Shape 431"/>
        <p:cNvGrpSpPr/>
        <p:nvPr/>
      </p:nvGrpSpPr>
      <p:grpSpPr>
        <a:xfrm>
          <a:off x="0" y="0"/>
          <a:ext cx="0" cy="0"/>
          <a:chOff x="0" y="0"/>
          <a:chExt cx="0" cy="0"/>
        </a:xfrm>
      </p:grpSpPr>
      <p:sp>
        <p:nvSpPr>
          <p:cNvPr id="432" name="Google Shape;432;p1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3" name="Google Shape;433;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2" name="Shape 442"/>
        <p:cNvGrpSpPr/>
        <p:nvPr/>
      </p:nvGrpSpPr>
      <p:grpSpPr>
        <a:xfrm>
          <a:off x="0" y="0"/>
          <a:ext cx="0" cy="0"/>
          <a:chOff x="0" y="0"/>
          <a:chExt cx="0" cy="0"/>
        </a:xfrm>
      </p:grpSpPr>
      <p:sp>
        <p:nvSpPr>
          <p:cNvPr id="443" name="Google Shape;443;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44" name="Google Shape;444;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0" name="Google Shape;480;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7" name="Shape 517"/>
        <p:cNvGrpSpPr/>
        <p:nvPr/>
      </p:nvGrpSpPr>
      <p:grpSpPr>
        <a:xfrm>
          <a:off x="0" y="0"/>
          <a:ext cx="0" cy="0"/>
          <a:chOff x="0" y="0"/>
          <a:chExt cx="0" cy="0"/>
        </a:xfrm>
      </p:grpSpPr>
      <p:sp>
        <p:nvSpPr>
          <p:cNvPr id="518" name="Google Shape;518;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19" name="Google Shape;519;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5" name="Shape 545"/>
        <p:cNvGrpSpPr/>
        <p:nvPr/>
      </p:nvGrpSpPr>
      <p:grpSpPr>
        <a:xfrm>
          <a:off x="0" y="0"/>
          <a:ext cx="0" cy="0"/>
          <a:chOff x="0" y="0"/>
          <a:chExt cx="0" cy="0"/>
        </a:xfrm>
      </p:grpSpPr>
      <p:sp>
        <p:nvSpPr>
          <p:cNvPr id="546" name="Google Shape;546;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7" name="Google Shape;547;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2" name="Shape 562"/>
        <p:cNvGrpSpPr/>
        <p:nvPr/>
      </p:nvGrpSpPr>
      <p:grpSpPr>
        <a:xfrm>
          <a:off x="0" y="0"/>
          <a:ext cx="0" cy="0"/>
          <a:chOff x="0" y="0"/>
          <a:chExt cx="0" cy="0"/>
        </a:xfrm>
      </p:grpSpPr>
      <p:sp>
        <p:nvSpPr>
          <p:cNvPr id="563" name="Google Shape;563;p1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64" name="Google Shape;564;p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3" name="Google Shape;13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01" name="Google Shape;601;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5" name="Google Shape;625;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5" name="Shape 635"/>
        <p:cNvGrpSpPr/>
        <p:nvPr/>
      </p:nvGrpSpPr>
      <p:grpSpPr>
        <a:xfrm>
          <a:off x="0" y="0"/>
          <a:ext cx="0" cy="0"/>
          <a:chOff x="0" y="0"/>
          <a:chExt cx="0" cy="0"/>
        </a:xfrm>
      </p:grpSpPr>
      <p:sp>
        <p:nvSpPr>
          <p:cNvPr id="636" name="Google Shape;636;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37" name="Google Shape;637;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5" name="Google Shape;155;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1" name="Google Shape;19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4" name="Google Shape;214;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5" name="Google Shape;215;p6:notes"/>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p>
            <a:pPr indent="0" lvl="0" marL="0" rtl="0" algn="r">
              <a:spcBef>
                <a:spcPts val="0"/>
              </a:spcBef>
              <a:spcAft>
                <a:spcPts val="0"/>
              </a:spcAft>
              <a:buNone/>
            </a:pPr>
            <a:r>
              <a:rPr lang="en-US"/>
              <a:t>17/01/2021</a:t>
            </a:r>
            <a:endParaRPr/>
          </a:p>
        </p:txBody>
      </p:sp>
      <p:sp>
        <p:nvSpPr>
          <p:cNvPr id="216" name="Google Shape;216;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6" name="Google Shape;246;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7" name="Google Shape;257;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86" name="Google Shape;286;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6" name="Shape 16"/>
        <p:cNvGrpSpPr/>
        <p:nvPr/>
      </p:nvGrpSpPr>
      <p:grpSpPr>
        <a:xfrm>
          <a:off x="0" y="0"/>
          <a:ext cx="0" cy="0"/>
          <a:chOff x="0" y="0"/>
          <a:chExt cx="0" cy="0"/>
        </a:xfrm>
      </p:grpSpPr>
      <p:sp>
        <p:nvSpPr>
          <p:cNvPr id="17" name="Google Shape;17;p2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ctr">
              <a:lnSpc>
                <a:spcPct val="125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 name="Google Shape;18;p24"/>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19" name="Google Shape;19;p2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20" name="Google Shape;20;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2" name="Shape 82"/>
        <p:cNvGrpSpPr/>
        <p:nvPr/>
      </p:nvGrpSpPr>
      <p:grpSpPr>
        <a:xfrm>
          <a:off x="0" y="0"/>
          <a:ext cx="0" cy="0"/>
          <a:chOff x="0" y="0"/>
          <a:chExt cx="0" cy="0"/>
        </a:xfrm>
      </p:grpSpPr>
      <p:sp>
        <p:nvSpPr>
          <p:cNvPr id="83" name="Google Shape;83;p33"/>
          <p:cNvSpPr txBox="1"/>
          <p:nvPr>
            <p:ph type="title"/>
          </p:nvPr>
        </p:nvSpPr>
        <p:spPr>
          <a:xfrm>
            <a:off x="0" y="5555"/>
            <a:ext cx="12192000" cy="548640"/>
          </a:xfrm>
          <a:prstGeom prst="rect">
            <a:avLst/>
          </a:prstGeom>
          <a:noFill/>
          <a:ln>
            <a:noFill/>
          </a:ln>
        </p:spPr>
        <p:txBody>
          <a:bodyPr anchorCtr="0" anchor="ctr" bIns="45700" lIns="91425" spcFirstLastPara="1" rIns="91425" wrap="square" tIns="45700">
            <a:normAutofit/>
          </a:bodyPr>
          <a:lstStyle>
            <a:lvl1pPr lvl="0" algn="ctr">
              <a:lnSpc>
                <a:spcPct val="125000"/>
              </a:lnSpc>
              <a:spcBef>
                <a:spcPts val="0"/>
              </a:spcBef>
              <a:spcAft>
                <a:spcPts val="0"/>
              </a:spcAft>
              <a:buClr>
                <a:schemeClr val="dk1"/>
              </a:buClr>
              <a:buSzPts val="28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4" name="Google Shape;84;p33"/>
          <p:cNvSpPr txBox="1"/>
          <p:nvPr>
            <p:ph idx="1" type="body"/>
          </p:nvPr>
        </p:nvSpPr>
        <p:spPr>
          <a:xfrm>
            <a:off x="284480" y="891609"/>
            <a:ext cx="566928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85" name="Google Shape;85;p33"/>
          <p:cNvSpPr txBox="1"/>
          <p:nvPr>
            <p:ph idx="2" type="body"/>
          </p:nvPr>
        </p:nvSpPr>
        <p:spPr>
          <a:xfrm>
            <a:off x="284480" y="1861039"/>
            <a:ext cx="5669280" cy="437159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6" name="Google Shape;86;p33"/>
          <p:cNvSpPr txBox="1"/>
          <p:nvPr>
            <p:ph idx="3" type="body"/>
          </p:nvPr>
        </p:nvSpPr>
        <p:spPr>
          <a:xfrm>
            <a:off x="6238240" y="891609"/>
            <a:ext cx="566928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87" name="Google Shape;87;p33"/>
          <p:cNvSpPr txBox="1"/>
          <p:nvPr>
            <p:ph idx="4" type="body"/>
          </p:nvPr>
        </p:nvSpPr>
        <p:spPr>
          <a:xfrm>
            <a:off x="6238240" y="1861039"/>
            <a:ext cx="5669280" cy="437159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8" name="Google Shape;88;p3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3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3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1" name="Shape 91"/>
        <p:cNvGrpSpPr/>
        <p:nvPr/>
      </p:nvGrpSpPr>
      <p:grpSpPr>
        <a:xfrm>
          <a:off x="0" y="0"/>
          <a:ext cx="0" cy="0"/>
          <a:chOff x="0" y="0"/>
          <a:chExt cx="0" cy="0"/>
        </a:xfrm>
      </p:grpSpPr>
      <p:sp>
        <p:nvSpPr>
          <p:cNvPr id="92" name="Google Shape;92;p34"/>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lvl1pPr lvl="0" algn="ctr">
              <a:lnSpc>
                <a:spcPct val="12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3" name="Google Shape;93;p3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4" name="Google Shape;94;p3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5" name="Google Shape;95;p3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6" name="Shape 96"/>
        <p:cNvGrpSpPr/>
        <p:nvPr/>
      </p:nvGrpSpPr>
      <p:grpSpPr>
        <a:xfrm>
          <a:off x="0" y="0"/>
          <a:ext cx="0" cy="0"/>
          <a:chOff x="0" y="0"/>
          <a:chExt cx="0" cy="0"/>
        </a:xfrm>
      </p:grpSpPr>
      <p:sp>
        <p:nvSpPr>
          <p:cNvPr id="97" name="Google Shape;97;p3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3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9" name="Google Shape;99;p3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0" name="Shape 100"/>
        <p:cNvGrpSpPr/>
        <p:nvPr/>
      </p:nvGrpSpPr>
      <p:grpSpPr>
        <a:xfrm>
          <a:off x="0" y="0"/>
          <a:ext cx="0" cy="0"/>
          <a:chOff x="0" y="0"/>
          <a:chExt cx="0" cy="0"/>
        </a:xfrm>
      </p:grpSpPr>
      <p:sp>
        <p:nvSpPr>
          <p:cNvPr id="101" name="Google Shape;101;p3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ctr">
              <a:lnSpc>
                <a:spcPct val="125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2" name="Google Shape;102;p36"/>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103" name="Google Shape;103;p36"/>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104" name="Google Shape;104;p3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3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3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07" name="Shape 107"/>
        <p:cNvGrpSpPr/>
        <p:nvPr/>
      </p:nvGrpSpPr>
      <p:grpSpPr>
        <a:xfrm>
          <a:off x="0" y="0"/>
          <a:ext cx="0" cy="0"/>
          <a:chOff x="0" y="0"/>
          <a:chExt cx="0" cy="0"/>
        </a:xfrm>
      </p:grpSpPr>
      <p:sp>
        <p:nvSpPr>
          <p:cNvPr id="108" name="Google Shape;108;p37"/>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lvl1pPr lvl="0" algn="ctr">
              <a:lnSpc>
                <a:spcPct val="12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9" name="Google Shape;109;p37"/>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0" name="Google Shape;110;p3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1" name="Google Shape;111;p3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2" name="Google Shape;112;p3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3" name="Shape 113"/>
        <p:cNvGrpSpPr/>
        <p:nvPr/>
      </p:nvGrpSpPr>
      <p:grpSpPr>
        <a:xfrm>
          <a:off x="0" y="0"/>
          <a:ext cx="0" cy="0"/>
          <a:chOff x="0" y="0"/>
          <a:chExt cx="0" cy="0"/>
        </a:xfrm>
      </p:grpSpPr>
      <p:sp>
        <p:nvSpPr>
          <p:cNvPr id="114" name="Google Shape;114;p38"/>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ctr">
              <a:lnSpc>
                <a:spcPct val="12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5" name="Google Shape;115;p38"/>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6" name="Google Shape;116;p3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3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8" name="Google Shape;118;p3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3" name="Shape 23"/>
        <p:cNvGrpSpPr/>
        <p:nvPr/>
      </p:nvGrpSpPr>
      <p:grpSpPr>
        <a:xfrm>
          <a:off x="0" y="0"/>
          <a:ext cx="0" cy="0"/>
          <a:chOff x="0" y="0"/>
          <a:chExt cx="0" cy="0"/>
        </a:xfrm>
      </p:grpSpPr>
      <p:sp>
        <p:nvSpPr>
          <p:cNvPr id="24" name="Google Shape;24;p25"/>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ctr">
              <a:lnSpc>
                <a:spcPct val="125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25"/>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26" name="Google Shape;26;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9" name="Shape 29"/>
        <p:cNvGrpSpPr/>
        <p:nvPr/>
      </p:nvGrpSpPr>
      <p:grpSpPr>
        <a:xfrm>
          <a:off x="0" y="0"/>
          <a:ext cx="0" cy="0"/>
          <a:chOff x="0" y="0"/>
          <a:chExt cx="0" cy="0"/>
        </a:xfrm>
      </p:grpSpPr>
      <p:sp>
        <p:nvSpPr>
          <p:cNvPr id="30" name="Google Shape;30;p26"/>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lvl1pPr lvl="0" algn="ctr">
              <a:lnSpc>
                <a:spcPct val="125000"/>
              </a:lnSpc>
              <a:spcBef>
                <a:spcPts val="0"/>
              </a:spcBef>
              <a:spcAft>
                <a:spcPts val="0"/>
              </a:spcAft>
              <a:buClr>
                <a:schemeClr val="dk1"/>
              </a:buClr>
              <a:buSzPts val="28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2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2" name="Google Shape;32;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35" name="Google Shape;35;p26"/>
          <p:cNvSpPr txBox="1"/>
          <p:nvPr/>
        </p:nvSpPr>
        <p:spPr>
          <a:xfrm>
            <a:off x="1" y="729774"/>
            <a:ext cx="6095998" cy="537712"/>
          </a:xfrm>
          <a:prstGeom prst="rect">
            <a:avLst/>
          </a:prstGeom>
          <a:noFill/>
          <a:ln>
            <a:noFill/>
          </a:ln>
        </p:spPr>
        <p:txBody>
          <a:bodyPr anchorCtr="0" anchor="ctr" bIns="45700" lIns="91425" spcFirstLastPara="1" rIns="91425" wrap="square" tIns="45700">
            <a:normAutofit/>
          </a:bodyPr>
          <a:lstStyle/>
          <a:p>
            <a:pPr indent="0" lvl="0" marL="0" marR="0" rtl="0" algn="ctr">
              <a:lnSpc>
                <a:spcPct val="125000"/>
              </a:lnSpc>
              <a:spcBef>
                <a:spcPts val="0"/>
              </a:spcBef>
              <a:spcAft>
                <a:spcPts val="0"/>
              </a:spcAft>
              <a:buClr>
                <a:schemeClr val="dk1"/>
              </a:buClr>
              <a:buSzPts val="2400"/>
              <a:buFont typeface="Calibri"/>
              <a:buNone/>
            </a:pPr>
            <a:r>
              <a:t/>
            </a:r>
            <a:endParaRPr b="1" i="0" sz="2400" u="none" cap="none" strike="noStrike">
              <a:solidFill>
                <a:schemeClr val="dk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_subtitle">
  <p:cSld name="Comparison_subtitle">
    <p:spTree>
      <p:nvGrpSpPr>
        <p:cNvPr id="36" name="Shape 36"/>
        <p:cNvGrpSpPr/>
        <p:nvPr/>
      </p:nvGrpSpPr>
      <p:grpSpPr>
        <a:xfrm>
          <a:off x="0" y="0"/>
          <a:ext cx="0" cy="0"/>
          <a:chOff x="0" y="0"/>
          <a:chExt cx="0" cy="0"/>
        </a:xfrm>
      </p:grpSpPr>
      <p:sp>
        <p:nvSpPr>
          <p:cNvPr id="37" name="Google Shape;37;p27"/>
          <p:cNvSpPr txBox="1"/>
          <p:nvPr>
            <p:ph type="title"/>
          </p:nvPr>
        </p:nvSpPr>
        <p:spPr>
          <a:xfrm>
            <a:off x="0" y="5555"/>
            <a:ext cx="12192000" cy="548640"/>
          </a:xfrm>
          <a:prstGeom prst="rect">
            <a:avLst/>
          </a:prstGeom>
          <a:noFill/>
          <a:ln>
            <a:noFill/>
          </a:ln>
        </p:spPr>
        <p:txBody>
          <a:bodyPr anchorCtr="0" anchor="ctr" bIns="45700" lIns="91425" spcFirstLastPara="1" rIns="91425" wrap="square" tIns="45700">
            <a:normAutofit/>
          </a:bodyPr>
          <a:lstStyle>
            <a:lvl1pPr lvl="0" algn="ctr">
              <a:lnSpc>
                <a:spcPct val="125000"/>
              </a:lnSpc>
              <a:spcBef>
                <a:spcPts val="0"/>
              </a:spcBef>
              <a:spcAft>
                <a:spcPts val="0"/>
              </a:spcAft>
              <a:buClr>
                <a:schemeClr val="dk1"/>
              </a:buClr>
              <a:buSzPts val="28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8" name="Google Shape;38;p27"/>
          <p:cNvSpPr txBox="1"/>
          <p:nvPr>
            <p:ph idx="1" type="body"/>
          </p:nvPr>
        </p:nvSpPr>
        <p:spPr>
          <a:xfrm>
            <a:off x="284480" y="1178011"/>
            <a:ext cx="5669280" cy="53751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39" name="Google Shape;39;p27"/>
          <p:cNvSpPr txBox="1"/>
          <p:nvPr>
            <p:ph idx="2" type="body"/>
          </p:nvPr>
        </p:nvSpPr>
        <p:spPr>
          <a:xfrm>
            <a:off x="284480" y="1861039"/>
            <a:ext cx="5669280" cy="437159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7"/>
          <p:cNvSpPr txBox="1"/>
          <p:nvPr>
            <p:ph idx="3" type="body"/>
          </p:nvPr>
        </p:nvSpPr>
        <p:spPr>
          <a:xfrm>
            <a:off x="6238240" y="1178011"/>
            <a:ext cx="5669280" cy="537510"/>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1" name="Google Shape;41;p27"/>
          <p:cNvSpPr txBox="1"/>
          <p:nvPr>
            <p:ph idx="4" type="body"/>
          </p:nvPr>
        </p:nvSpPr>
        <p:spPr>
          <a:xfrm>
            <a:off x="6238240" y="1861039"/>
            <a:ext cx="5669280" cy="437159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2" name="Google Shape;42;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45" name="Google Shape;45;p27"/>
          <p:cNvSpPr/>
          <p:nvPr/>
        </p:nvSpPr>
        <p:spPr>
          <a:xfrm>
            <a:off x="-1" y="554162"/>
            <a:ext cx="12191999" cy="365760"/>
          </a:xfrm>
          <a:prstGeom prst="wedgeRoundRectCallout">
            <a:avLst>
              <a:gd fmla="val -49213" name="adj1"/>
              <a:gd fmla="val -64714" name="adj2"/>
              <a:gd fmla="val 16667" name="adj3"/>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dk1"/>
              </a:solidFill>
              <a:latin typeface="Calibri"/>
              <a:ea typeface="Calibri"/>
              <a:cs typeface="Calibri"/>
              <a:sym typeface="Calibri"/>
            </a:endParaRPr>
          </a:p>
        </p:txBody>
      </p:sp>
      <p:sp>
        <p:nvSpPr>
          <p:cNvPr id="46" name="Google Shape;46;p27"/>
          <p:cNvSpPr txBox="1"/>
          <p:nvPr>
            <p:ph idx="5" type="body"/>
          </p:nvPr>
        </p:nvSpPr>
        <p:spPr>
          <a:xfrm>
            <a:off x="1" y="560922"/>
            <a:ext cx="12191998" cy="365760"/>
          </a:xfrm>
          <a:prstGeom prst="rect">
            <a:avLst/>
          </a:prstGeom>
          <a:noFill/>
          <a:ln>
            <a:noFill/>
          </a:ln>
        </p:spPr>
        <p:txBody>
          <a:bodyPr anchorCtr="0" anchor="ctr" bIns="45700" lIns="91425" spcFirstLastPara="1" rIns="91425" wrap="square" tIns="45700">
            <a:noAutofit/>
          </a:bodyPr>
          <a:lstStyle>
            <a:lvl1pPr indent="-228600" lvl="0" marL="457200" algn="ctr">
              <a:lnSpc>
                <a:spcPct val="100000"/>
              </a:lnSpc>
              <a:spcBef>
                <a:spcPts val="1000"/>
              </a:spcBef>
              <a:spcAft>
                <a:spcPts val="0"/>
              </a:spcAft>
              <a:buClr>
                <a:schemeClr val="dk1"/>
              </a:buClr>
              <a:buSzPts val="2000"/>
              <a:buNone/>
              <a:defRPr sz="2000">
                <a:latin typeface="Calibri"/>
                <a:ea typeface="Calibri"/>
                <a:cs typeface="Calibri"/>
                <a:sym typeface="Calibri"/>
              </a:defRPr>
            </a:lvl1pPr>
            <a:lvl2pPr indent="-228600" lvl="1" marL="914400" algn="l">
              <a:lnSpc>
                <a:spcPct val="90000"/>
              </a:lnSpc>
              <a:spcBef>
                <a:spcPts val="500"/>
              </a:spcBef>
              <a:spcAft>
                <a:spcPts val="0"/>
              </a:spcAft>
              <a:buClr>
                <a:schemeClr val="dk1"/>
              </a:buClr>
              <a:buSzPts val="2400"/>
              <a:buNone/>
              <a:defRPr/>
            </a:lvl2pPr>
            <a:lvl3pPr indent="-228600" lvl="2" marL="1371600" algn="l">
              <a:lnSpc>
                <a:spcPct val="90000"/>
              </a:lnSpc>
              <a:spcBef>
                <a:spcPts val="500"/>
              </a:spcBef>
              <a:spcAft>
                <a:spcPts val="0"/>
              </a:spcAft>
              <a:buClr>
                <a:schemeClr val="dk1"/>
              </a:buClr>
              <a:buSzPts val="2000"/>
              <a:buNone/>
              <a:defRPr/>
            </a:lvl3pPr>
            <a:lvl4pPr indent="-342900" lvl="3" marL="1828800" algn="l">
              <a:lnSpc>
                <a:spcPct val="90000"/>
              </a:lnSpc>
              <a:spcBef>
                <a:spcPts val="500"/>
              </a:spcBef>
              <a:spcAft>
                <a:spcPts val="0"/>
              </a:spcAft>
              <a:buClr>
                <a:schemeClr val="dk1"/>
              </a:buClr>
              <a:buSzPts val="1800"/>
              <a:buChar char="•"/>
              <a:defRPr/>
            </a:lvl4pPr>
            <a:lvl5pPr indent="-228600" lvl="4" marL="2286000" algn="l">
              <a:lnSpc>
                <a:spcPct val="9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subtile">
  <p:cSld name="Title and Content - subtile">
    <p:spTree>
      <p:nvGrpSpPr>
        <p:cNvPr id="47" name="Shape 47"/>
        <p:cNvGrpSpPr/>
        <p:nvPr/>
      </p:nvGrpSpPr>
      <p:grpSpPr>
        <a:xfrm>
          <a:off x="0" y="0"/>
          <a:ext cx="0" cy="0"/>
          <a:chOff x="0" y="0"/>
          <a:chExt cx="0" cy="0"/>
        </a:xfrm>
      </p:grpSpPr>
      <p:sp>
        <p:nvSpPr>
          <p:cNvPr id="48" name="Google Shape;48;p28"/>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lvl1pPr lvl="0" algn="ctr">
              <a:lnSpc>
                <a:spcPct val="125000"/>
              </a:lnSpc>
              <a:spcBef>
                <a:spcPts val="0"/>
              </a:spcBef>
              <a:spcAft>
                <a:spcPts val="0"/>
              </a:spcAft>
              <a:buClr>
                <a:schemeClr val="dk1"/>
              </a:buClr>
              <a:buSzPts val="28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2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1" name="Google Shape;51;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53" name="Google Shape;53;p28"/>
          <p:cNvSpPr/>
          <p:nvPr/>
        </p:nvSpPr>
        <p:spPr>
          <a:xfrm>
            <a:off x="1" y="547212"/>
            <a:ext cx="12191999" cy="438912"/>
          </a:xfrm>
          <a:prstGeom prst="wedgeRoundRectCallout">
            <a:avLst>
              <a:gd fmla="val -49213" name="adj1"/>
              <a:gd fmla="val -64714" name="adj2"/>
              <a:gd fmla="val 16667" name="adj3"/>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sp>
        <p:nvSpPr>
          <p:cNvPr id="54" name="Google Shape;54;p28"/>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Autofit/>
          </a:bodyPr>
          <a:lstStyle>
            <a:lvl1pPr indent="-228600" lvl="0" marL="457200" algn="ctr">
              <a:lnSpc>
                <a:spcPct val="90000"/>
              </a:lnSpc>
              <a:spcBef>
                <a:spcPts val="1000"/>
              </a:spcBef>
              <a:spcAft>
                <a:spcPts val="0"/>
              </a:spcAft>
              <a:buClr>
                <a:schemeClr val="dk1"/>
              </a:buClr>
              <a:buSzPts val="2000"/>
              <a:buNone/>
              <a:defRPr b="1" sz="2000">
                <a:latin typeface="Calibri"/>
                <a:ea typeface="Calibri"/>
                <a:cs typeface="Calibri"/>
                <a:sym typeface="Calibri"/>
              </a:defRPr>
            </a:lvl1pPr>
            <a:lvl2pPr indent="-228600" lvl="1" marL="914400" algn="l">
              <a:lnSpc>
                <a:spcPct val="90000"/>
              </a:lnSpc>
              <a:spcBef>
                <a:spcPts val="500"/>
              </a:spcBef>
              <a:spcAft>
                <a:spcPts val="0"/>
              </a:spcAft>
              <a:buClr>
                <a:schemeClr val="dk1"/>
              </a:buClr>
              <a:buSzPts val="2400"/>
              <a:buNone/>
              <a:defRPr/>
            </a:lvl2pPr>
            <a:lvl3pPr indent="-228600" lvl="2" marL="1371600" algn="l">
              <a:lnSpc>
                <a:spcPct val="90000"/>
              </a:lnSpc>
              <a:spcBef>
                <a:spcPts val="500"/>
              </a:spcBef>
              <a:spcAft>
                <a:spcPts val="0"/>
              </a:spcAft>
              <a:buClr>
                <a:schemeClr val="dk1"/>
              </a:buClr>
              <a:buSzPts val="2000"/>
              <a:buNone/>
              <a:defRPr/>
            </a:lvl3pPr>
            <a:lvl4pPr indent="-342900" lvl="3" marL="1828800" algn="l">
              <a:lnSpc>
                <a:spcPct val="90000"/>
              </a:lnSpc>
              <a:spcBef>
                <a:spcPts val="500"/>
              </a:spcBef>
              <a:spcAft>
                <a:spcPts val="0"/>
              </a:spcAft>
              <a:buClr>
                <a:schemeClr val="dk1"/>
              </a:buClr>
              <a:buSzPts val="1800"/>
              <a:buChar char="•"/>
              <a:defRPr/>
            </a:lvl4pPr>
            <a:lvl5pPr indent="-228600" lvl="4" marL="2286000" algn="l">
              <a:lnSpc>
                <a:spcPct val="90000"/>
              </a:lnSpc>
              <a:spcBef>
                <a:spcPts val="500"/>
              </a:spcBef>
              <a:spcAft>
                <a:spcPts val="0"/>
              </a:spcAft>
              <a:buClr>
                <a:schemeClr val="dk1"/>
              </a:buClr>
              <a:buSzPts val="1800"/>
              <a:buNone/>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5" name="Shape 55"/>
        <p:cNvGrpSpPr/>
        <p:nvPr/>
      </p:nvGrpSpPr>
      <p:grpSpPr>
        <a:xfrm>
          <a:off x="0" y="0"/>
          <a:ext cx="0" cy="0"/>
          <a:chOff x="0" y="0"/>
          <a:chExt cx="0" cy="0"/>
        </a:xfrm>
      </p:grpSpPr>
      <p:sp>
        <p:nvSpPr>
          <p:cNvPr id="56" name="Google Shape;56;p29"/>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125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29"/>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58" name="Google Shape;58;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p:spTree>
      <p:nvGrpSpPr>
        <p:cNvPr id="61" name="Shape 61"/>
        <p:cNvGrpSpPr/>
        <p:nvPr/>
      </p:nvGrpSpPr>
      <p:grpSpPr>
        <a:xfrm>
          <a:off x="0" y="0"/>
          <a:ext cx="0" cy="0"/>
          <a:chOff x="0" y="0"/>
          <a:chExt cx="0" cy="0"/>
        </a:xfrm>
      </p:grpSpPr>
      <p:sp>
        <p:nvSpPr>
          <p:cNvPr id="62" name="Google Shape;62;p30"/>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lvl1pPr lvl="0" algn="ctr">
              <a:lnSpc>
                <a:spcPct val="125000"/>
              </a:lnSpc>
              <a:spcBef>
                <a:spcPts val="0"/>
              </a:spcBef>
              <a:spcAft>
                <a:spcPts val="0"/>
              </a:spcAft>
              <a:buClr>
                <a:schemeClr val="dk1"/>
              </a:buClr>
              <a:buSzPts val="28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3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4" name="Google Shape;64;p3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3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67" name="Google Shape;67;p30"/>
          <p:cNvSpPr txBox="1"/>
          <p:nvPr/>
        </p:nvSpPr>
        <p:spPr>
          <a:xfrm>
            <a:off x="1" y="729774"/>
            <a:ext cx="6095998" cy="537712"/>
          </a:xfrm>
          <a:prstGeom prst="rect">
            <a:avLst/>
          </a:prstGeom>
          <a:noFill/>
          <a:ln>
            <a:noFill/>
          </a:ln>
        </p:spPr>
        <p:txBody>
          <a:bodyPr anchorCtr="0" anchor="ctr" bIns="45700" lIns="91425" spcFirstLastPara="1" rIns="91425" wrap="square" tIns="45700">
            <a:normAutofit/>
          </a:bodyPr>
          <a:lstStyle/>
          <a:p>
            <a:pPr indent="0" lvl="0" marL="0" marR="0" rtl="0" algn="ctr">
              <a:lnSpc>
                <a:spcPct val="125000"/>
              </a:lnSpc>
              <a:spcBef>
                <a:spcPts val="0"/>
              </a:spcBef>
              <a:spcAft>
                <a:spcPts val="0"/>
              </a:spcAft>
              <a:buClr>
                <a:schemeClr val="dk1"/>
              </a:buClr>
              <a:buSzPts val="2400"/>
              <a:buFont typeface="Calibri"/>
              <a:buNone/>
            </a:pPr>
            <a:r>
              <a:t/>
            </a:r>
            <a:endParaRPr b="1" sz="2400">
              <a:solidFill>
                <a:schemeClr val="dk1"/>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p:cSld name="Title and Content 2">
    <p:spTree>
      <p:nvGrpSpPr>
        <p:cNvPr id="68" name="Shape 68"/>
        <p:cNvGrpSpPr/>
        <p:nvPr/>
      </p:nvGrpSpPr>
      <p:grpSpPr>
        <a:xfrm>
          <a:off x="0" y="0"/>
          <a:ext cx="0" cy="0"/>
          <a:chOff x="0" y="0"/>
          <a:chExt cx="0" cy="0"/>
        </a:xfrm>
      </p:grpSpPr>
      <p:sp>
        <p:nvSpPr>
          <p:cNvPr id="69" name="Google Shape;69;p31"/>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lvl1pPr lvl="0" algn="ctr">
              <a:lnSpc>
                <a:spcPct val="125000"/>
              </a:lnSpc>
              <a:spcBef>
                <a:spcPts val="0"/>
              </a:spcBef>
              <a:spcAft>
                <a:spcPts val="0"/>
              </a:spcAft>
              <a:buClr>
                <a:schemeClr val="dk1"/>
              </a:buClr>
              <a:buSzPts val="28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1" name="Google Shape;71;p3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
        <p:nvSpPr>
          <p:cNvPr id="74" name="Google Shape;74;p31"/>
          <p:cNvSpPr txBox="1"/>
          <p:nvPr/>
        </p:nvSpPr>
        <p:spPr>
          <a:xfrm>
            <a:off x="1" y="729774"/>
            <a:ext cx="6095998" cy="537712"/>
          </a:xfrm>
          <a:prstGeom prst="rect">
            <a:avLst/>
          </a:prstGeom>
          <a:noFill/>
          <a:ln>
            <a:noFill/>
          </a:ln>
        </p:spPr>
        <p:txBody>
          <a:bodyPr anchorCtr="0" anchor="ctr" bIns="45700" lIns="91425" spcFirstLastPara="1" rIns="91425" wrap="square" tIns="45700">
            <a:normAutofit/>
          </a:bodyPr>
          <a:lstStyle/>
          <a:p>
            <a:pPr indent="0" lvl="0" marL="0" marR="0" rtl="0" algn="ctr">
              <a:lnSpc>
                <a:spcPct val="125000"/>
              </a:lnSpc>
              <a:spcBef>
                <a:spcPts val="0"/>
              </a:spcBef>
              <a:spcAft>
                <a:spcPts val="0"/>
              </a:spcAft>
              <a:buClr>
                <a:schemeClr val="dk1"/>
              </a:buClr>
              <a:buSzPts val="2400"/>
              <a:buFont typeface="Calibri"/>
              <a:buNone/>
            </a:pPr>
            <a:r>
              <a:t/>
            </a:r>
            <a:endParaRPr b="1" sz="2400">
              <a:solidFill>
                <a:schemeClr val="dk1"/>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5" name="Shape 75"/>
        <p:cNvGrpSpPr/>
        <p:nvPr/>
      </p:nvGrpSpPr>
      <p:grpSpPr>
        <a:xfrm>
          <a:off x="0" y="0"/>
          <a:ext cx="0" cy="0"/>
          <a:chOff x="0" y="0"/>
          <a:chExt cx="0" cy="0"/>
        </a:xfrm>
      </p:grpSpPr>
      <p:sp>
        <p:nvSpPr>
          <p:cNvPr id="76" name="Google Shape;76;p32"/>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lvl1pPr lvl="0" algn="ctr">
              <a:lnSpc>
                <a:spcPct val="125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7" name="Google Shape;77;p32"/>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8" name="Google Shape;78;p32"/>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9" name="Google Shape;79;p3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3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3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1" name="Google Shape;11;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2" name="Google Shape;12;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
        <p:nvSpPr>
          <p:cNvPr id="14" name="Google Shape;14;p23"/>
          <p:cNvSpPr/>
          <p:nvPr/>
        </p:nvSpPr>
        <p:spPr>
          <a:xfrm>
            <a:off x="0" y="0"/>
            <a:ext cx="12192000" cy="548640"/>
          </a:xfrm>
          <a:prstGeom prst="rect">
            <a:avLst/>
          </a:prstGeom>
          <a:gradFill>
            <a:gsLst>
              <a:gs pos="0">
                <a:srgbClr val="7FB75F"/>
              </a:gs>
              <a:gs pos="50000">
                <a:srgbClr val="6EB141"/>
              </a:gs>
              <a:gs pos="100000">
                <a:srgbClr val="5FA134"/>
              </a:gs>
            </a:gsLst>
            <a:lin ang="5400000" scaled="0"/>
          </a:gradFill>
          <a:ln>
            <a:noFill/>
          </a:ln>
          <a:effectLst>
            <a:outerShdw blurRad="57150" rotWithShape="0" algn="ctr" dir="5400000" dist="19050">
              <a:srgbClr val="000000">
                <a:alpha val="62745"/>
              </a:srgbClr>
            </a:outerShdw>
          </a:effectLst>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5" name="Google Shape;15;p23"/>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lvl1pPr lvl="0" marR="0" rtl="0" algn="ctr">
              <a:lnSpc>
                <a:spcPct val="125000"/>
              </a:lnSpc>
              <a:spcBef>
                <a:spcPts val="0"/>
              </a:spcBef>
              <a:spcAft>
                <a:spcPts val="0"/>
              </a:spcAft>
              <a:buClr>
                <a:schemeClr val="dk1"/>
              </a:buClr>
              <a:buSzPts val="2800"/>
              <a:buFont typeface="Calibri"/>
              <a:buNone/>
              <a:defRPr b="1" i="0" sz="28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png"/><Relationship Id="rId4"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7.png"/><Relationship Id="rId4" Type="http://schemas.openxmlformats.org/officeDocument/2006/relationships/image" Target="../media/image20.png"/><Relationship Id="rId5" Type="http://schemas.openxmlformats.org/officeDocument/2006/relationships/image" Target="../media/image22.png"/><Relationship Id="rId6" Type="http://schemas.openxmlformats.org/officeDocument/2006/relationships/image" Target="../media/image11.png"/><Relationship Id="rId7"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www.antalis.no/files/live/sites/NO_Antalis/files/Services/Watermark%20Norway.pdf" TargetMode="External"/><Relationship Id="rId4" Type="http://schemas.openxmlformats.org/officeDocument/2006/relationships/hyperlink" Target="http://www.ijsrp.org/research-paper-0213/ijsrp-p1498.pdf" TargetMode="External"/><Relationship Id="rId5" Type="http://schemas.openxmlformats.org/officeDocument/2006/relationships/hyperlink" Target="https://www.ijcsmc.com/docs/papers/May2016/V5I5201601.pdf"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image" Target="../media/image2.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7.gif"/><Relationship Id="rId4" Type="http://schemas.openxmlformats.org/officeDocument/2006/relationships/image" Target="../media/image5.png"/><Relationship Id="rId5"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2" name="Shape 122"/>
        <p:cNvGrpSpPr/>
        <p:nvPr/>
      </p:nvGrpSpPr>
      <p:grpSpPr>
        <a:xfrm>
          <a:off x="0" y="0"/>
          <a:ext cx="0" cy="0"/>
          <a:chOff x="0" y="0"/>
          <a:chExt cx="0" cy="0"/>
        </a:xfrm>
      </p:grpSpPr>
      <p:sp>
        <p:nvSpPr>
          <p:cNvPr id="123" name="Google Shape;123;p1"/>
          <p:cNvSpPr/>
          <p:nvPr/>
        </p:nvSpPr>
        <p:spPr>
          <a:xfrm>
            <a:off x="0" y="0"/>
            <a:ext cx="12188952"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4" name="Google Shape;124;p1"/>
          <p:cNvSpPr txBox="1"/>
          <p:nvPr>
            <p:ph type="title"/>
          </p:nvPr>
        </p:nvSpPr>
        <p:spPr>
          <a:xfrm>
            <a:off x="640080" y="325369"/>
            <a:ext cx="4368602" cy="1956841"/>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4200"/>
              <a:buFont typeface="Calibri"/>
              <a:buNone/>
            </a:pPr>
            <a:r>
              <a:rPr b="1" lang="en-US" sz="4200"/>
              <a:t>ẨN DỮ LIỆU VÀ CHIA SẺ THÔNG TIN</a:t>
            </a:r>
            <a:endParaRPr/>
          </a:p>
        </p:txBody>
      </p:sp>
      <p:sp>
        <p:nvSpPr>
          <p:cNvPr id="125" name="Google Shape;125;p1"/>
          <p:cNvSpPr/>
          <p:nvPr/>
        </p:nvSpPr>
        <p:spPr>
          <a:xfrm>
            <a:off x="640080" y="2586994"/>
            <a:ext cx="3474720" cy="18288"/>
          </a:xfrm>
          <a:custGeom>
            <a:rect b="b" l="l" r="r" t="t"/>
            <a:pathLst>
              <a:path extrusionOk="0" fill="none" h="18288" w="347472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extrusionOk="0" h="18288" w="347472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cap="rnd" cmpd="sng" w="4445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Calibri"/>
              <a:ea typeface="Calibri"/>
              <a:cs typeface="Calibri"/>
              <a:sym typeface="Calibri"/>
            </a:endParaRPr>
          </a:p>
        </p:txBody>
      </p:sp>
      <p:sp>
        <p:nvSpPr>
          <p:cNvPr id="126" name="Google Shape;126;p1"/>
          <p:cNvSpPr txBox="1"/>
          <p:nvPr>
            <p:ph idx="1" type="body"/>
          </p:nvPr>
        </p:nvSpPr>
        <p:spPr>
          <a:xfrm>
            <a:off x="640080" y="2872899"/>
            <a:ext cx="4243589" cy="332066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200"/>
              <a:buFont typeface="Arial"/>
              <a:buChar char="•"/>
            </a:pPr>
            <a:r>
              <a:rPr lang="en-US" sz="2200"/>
              <a:t>Digital Watermarking</a:t>
            </a:r>
            <a:endParaRPr/>
          </a:p>
          <a:p>
            <a:pPr indent="0" lvl="0" marL="0" rtl="0" algn="l">
              <a:lnSpc>
                <a:spcPct val="90000"/>
              </a:lnSpc>
              <a:spcBef>
                <a:spcPts val="1000"/>
              </a:spcBef>
              <a:spcAft>
                <a:spcPts val="0"/>
              </a:spcAft>
              <a:buClr>
                <a:schemeClr val="dk1"/>
              </a:buClr>
              <a:buSzPts val="2200"/>
              <a:buFont typeface="Arial"/>
              <a:buChar char="•"/>
            </a:pPr>
            <a:r>
              <a:rPr lang="en-US" sz="2200"/>
              <a:t>(Thuỷ Vân Số)</a:t>
            </a:r>
            <a:endParaRPr/>
          </a:p>
        </p:txBody>
      </p:sp>
      <p:sp>
        <p:nvSpPr>
          <p:cNvPr id="127" name="Google Shape;127;p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888888"/>
                </a:solidFill>
                <a:latin typeface="Calibri"/>
                <a:ea typeface="Calibri"/>
                <a:cs typeface="Calibri"/>
                <a:sym typeface="Calibri"/>
              </a:rPr>
              <a:t>17 January 2021</a:t>
            </a:r>
            <a:endParaRPr>
              <a:solidFill>
                <a:srgbClr val="888888"/>
              </a:solidFill>
              <a:latin typeface="Calibri"/>
              <a:ea typeface="Calibri"/>
              <a:cs typeface="Calibri"/>
              <a:sym typeface="Calibri"/>
            </a:endParaRPr>
          </a:p>
        </p:txBody>
      </p:sp>
      <p:pic>
        <p:nvPicPr>
          <p:cNvPr descr="A picture containing building, outdoor, tree, house&#10;&#10;Description automatically generated" id="128" name="Google Shape;128;p1"/>
          <p:cNvPicPr preferRelativeResize="0"/>
          <p:nvPr>
            <p:ph idx="2" type="pic"/>
          </p:nvPr>
        </p:nvPicPr>
        <p:blipFill rotWithShape="1">
          <a:blip r:embed="rId3">
            <a:alphaModFix/>
          </a:blip>
          <a:srcRect b="0" l="10774" r="13998" t="0"/>
          <a:stretch/>
        </p:blipFill>
        <p:spPr>
          <a:xfrm>
            <a:off x="5311702" y="10"/>
            <a:ext cx="6878775" cy="6857990"/>
          </a:xfrm>
          <a:prstGeom prst="rect">
            <a:avLst/>
          </a:prstGeom>
          <a:noFill/>
          <a:ln>
            <a:noFill/>
          </a:ln>
        </p:spPr>
      </p:pic>
      <p:sp>
        <p:nvSpPr>
          <p:cNvPr id="129" name="Google Shape;129;p1"/>
          <p:cNvSpPr txBox="1"/>
          <p:nvPr>
            <p:ph idx="11" type="ftr"/>
          </p:nvPr>
        </p:nvSpPr>
        <p:spPr>
          <a:xfrm>
            <a:off x="6248400" y="6356350"/>
            <a:ext cx="4114800" cy="36512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FFFFFF"/>
                </a:solidFill>
                <a:latin typeface="Calibri"/>
                <a:ea typeface="Calibri"/>
                <a:cs typeface="Calibri"/>
                <a:sym typeface="Calibri"/>
              </a:rPr>
              <a:t>Đại học Khoa học Tự nhiên – ĐHQG TP.HCM</a:t>
            </a:r>
            <a:endParaRPr/>
          </a:p>
        </p:txBody>
      </p:sp>
      <p:sp>
        <p:nvSpPr>
          <p:cNvPr id="130" name="Google Shape;130;p1"/>
          <p:cNvSpPr txBox="1"/>
          <p:nvPr>
            <p:ph idx="12" type="sldNum"/>
          </p:nvPr>
        </p:nvSpPr>
        <p:spPr>
          <a:xfrm>
            <a:off x="10439400" y="6356350"/>
            <a:ext cx="914400"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solidFill>
                  <a:srgbClr val="FFFFFF"/>
                </a:solidFill>
                <a:latin typeface="Calibri"/>
                <a:ea typeface="Calibri"/>
                <a:cs typeface="Calibri"/>
                <a:sym typeface="Calibri"/>
              </a:rPr>
              <a:t>‹#›</a:t>
            </a:fld>
            <a:endParaRPr>
              <a:solidFill>
                <a:srgbClr val="FFFFFF"/>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10"/>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Autofit/>
          </a:bodyPr>
          <a:lstStyle/>
          <a:p>
            <a:pPr indent="0" lvl="0" marL="0" rtl="0" algn="ctr">
              <a:lnSpc>
                <a:spcPct val="125000"/>
              </a:lnSpc>
              <a:spcBef>
                <a:spcPts val="0"/>
              </a:spcBef>
              <a:spcAft>
                <a:spcPts val="0"/>
              </a:spcAft>
              <a:buClr>
                <a:schemeClr val="dk1"/>
              </a:buClr>
              <a:buSzPts val="2800"/>
              <a:buFont typeface="Calibri"/>
              <a:buNone/>
            </a:pPr>
            <a:r>
              <a:rPr lang="en-US"/>
              <a:t>1. TỔNG QUAN VỀ THUỶ VÂN SỐ</a:t>
            </a:r>
            <a:endParaRPr/>
          </a:p>
        </p:txBody>
      </p:sp>
      <p:sp>
        <p:nvSpPr>
          <p:cNvPr id="391" name="Google Shape;391;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392" name="Google Shape;392;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393" name="Google Shape;393;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94" name="Google Shape;394;p10"/>
          <p:cNvSpPr txBox="1"/>
          <p:nvPr/>
        </p:nvSpPr>
        <p:spPr>
          <a:xfrm>
            <a:off x="5560422" y="1057710"/>
            <a:ext cx="6415268" cy="5016758"/>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b="1" lang="en-US" sz="2000">
                <a:solidFill>
                  <a:schemeClr val="dk1"/>
                </a:solidFill>
                <a:latin typeface="Arial"/>
                <a:ea typeface="Arial"/>
                <a:cs typeface="Arial"/>
                <a:sym typeface="Arial"/>
              </a:rPr>
              <a:t>Visible Watermark </a:t>
            </a:r>
            <a:r>
              <a:rPr lang="en-US" sz="2000">
                <a:solidFill>
                  <a:schemeClr val="dk1"/>
                </a:solidFill>
                <a:latin typeface="Arial"/>
                <a:ea typeface="Arial"/>
                <a:cs typeface="Arial"/>
                <a:sym typeface="Arial"/>
              </a:rPr>
              <a:t>(hữu hình)</a:t>
            </a:r>
            <a:r>
              <a:rPr b="1" lang="en-US" sz="2000">
                <a:solidFill>
                  <a:schemeClr val="dk1"/>
                </a:solidFill>
                <a:latin typeface="Arial"/>
                <a:ea typeface="Arial"/>
                <a:cs typeface="Arial"/>
                <a:sym typeface="Arial"/>
              </a:rPr>
              <a:t> </a:t>
            </a:r>
            <a:r>
              <a:rPr lang="en-US" sz="2000">
                <a:solidFill>
                  <a:schemeClr val="dk1"/>
                </a:solidFill>
                <a:latin typeface="Arial"/>
                <a:ea typeface="Arial"/>
                <a:cs typeface="Arial"/>
                <a:sym typeface="Arial"/>
              </a:rPr>
              <a:t>Là dấu hiệu nhận biết riêng như text, image, vào hình ảnh hay tệp mà mắt thường có thể nhận thấy được </a:t>
            </a:r>
            <a:r>
              <a:rPr b="1" lang="en-US" sz="2000">
                <a:solidFill>
                  <a:schemeClr val="dk1"/>
                </a:solidFill>
                <a:latin typeface="Arial"/>
                <a:ea typeface="Arial"/>
                <a:cs typeface="Arial"/>
                <a:sym typeface="Arial"/>
              </a:rPr>
              <a:t>để nhằm đánh dấu chủ quyền </a:t>
            </a:r>
            <a:r>
              <a:rPr lang="en-US" sz="2000">
                <a:solidFill>
                  <a:schemeClr val="dk1"/>
                </a:solidFill>
                <a:latin typeface="Arial"/>
                <a:ea typeface="Arial"/>
                <a:cs typeface="Arial"/>
                <a:sym typeface="Arial"/>
              </a:rPr>
              <a:t>bằng logo, khẩu hiệu, số điện thoại dưới dạng watermark…được chèn khi thông tin được lan truyền và copy từ nơi này sang nơi khác.</a:t>
            </a:r>
            <a:br>
              <a:rPr lang="en-US" sz="2000">
                <a:solidFill>
                  <a:schemeClr val="dk1"/>
                </a:solidFill>
                <a:latin typeface="Arial"/>
                <a:ea typeface="Arial"/>
                <a:cs typeface="Arial"/>
                <a:sym typeface="Arial"/>
              </a:rPr>
            </a:br>
            <a:endParaRPr sz="2000">
              <a:solidFill>
                <a:schemeClr val="dk1"/>
              </a:solidFill>
              <a:latin typeface="Arial"/>
              <a:ea typeface="Arial"/>
              <a:cs typeface="Arial"/>
              <a:sym typeface="Arial"/>
            </a:endParaRPr>
          </a:p>
          <a:p>
            <a:pPr indent="-285750" lvl="0" marL="285750" marR="0" rtl="0" algn="l">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Ưu điểm khi sử dụng :</a:t>
            </a:r>
            <a:endParaRPr/>
          </a:p>
          <a:p>
            <a:pPr indent="0" lvl="0" marL="0" marR="0" rtl="0" algn="l">
              <a:spcBef>
                <a:spcPts val="0"/>
              </a:spcBef>
              <a:spcAft>
                <a:spcPts val="0"/>
              </a:spcAft>
              <a:buNone/>
            </a:pPr>
            <a:r>
              <a:rPr lang="en-US" sz="2000">
                <a:solidFill>
                  <a:schemeClr val="dk1"/>
                </a:solidFill>
                <a:latin typeface="Arial"/>
                <a:ea typeface="Arial"/>
                <a:cs typeface="Arial"/>
                <a:sym typeface="Arial"/>
              </a:rPr>
              <a:t>      - Chống sao chép bất hợp pháp.</a:t>
            </a:r>
            <a:endParaRPr/>
          </a:p>
          <a:p>
            <a:pPr indent="0" lvl="0" marL="0" marR="0" rtl="0" algn="l">
              <a:spcBef>
                <a:spcPts val="0"/>
              </a:spcBef>
              <a:spcAft>
                <a:spcPts val="0"/>
              </a:spcAft>
              <a:buNone/>
            </a:pPr>
            <a:r>
              <a:rPr lang="en-US" sz="2000">
                <a:solidFill>
                  <a:schemeClr val="dk1"/>
                </a:solidFill>
                <a:latin typeface="Arial"/>
                <a:ea typeface="Arial"/>
                <a:cs typeface="Arial"/>
                <a:sym typeface="Arial"/>
              </a:rPr>
              <a:t>      - Hỗ trợ quảng bá.</a:t>
            </a:r>
            <a:endParaRPr/>
          </a:p>
          <a:p>
            <a:pPr indent="0" lvl="0" marL="0" marR="0" rtl="0" algn="l">
              <a:spcBef>
                <a:spcPts val="0"/>
              </a:spcBef>
              <a:spcAft>
                <a:spcPts val="0"/>
              </a:spcAft>
              <a:buNone/>
            </a:pPr>
            <a:r>
              <a:rPr lang="en-US" sz="2000">
                <a:solidFill>
                  <a:schemeClr val="dk1"/>
                </a:solidFill>
                <a:latin typeface="Arial"/>
                <a:ea typeface="Arial"/>
                <a:cs typeface="Arial"/>
                <a:sym typeface="Arial"/>
              </a:rPr>
              <a:t>      - Tạo điểm nhấn và thẩm mỹ cho tác phẩm.</a:t>
            </a:r>
            <a:endParaRPr/>
          </a:p>
          <a:p>
            <a:pPr indent="-285750" lvl="0" marL="285750" marR="0" rtl="0" algn="l">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Chú ý :</a:t>
            </a:r>
            <a:endParaRPr/>
          </a:p>
          <a:p>
            <a:pPr indent="-519113" lvl="0" marL="519113" marR="0" rtl="0" algn="l">
              <a:spcBef>
                <a:spcPts val="0"/>
              </a:spcBef>
              <a:spcAft>
                <a:spcPts val="0"/>
              </a:spcAft>
              <a:buNone/>
            </a:pPr>
            <a:r>
              <a:rPr lang="en-US" sz="2000">
                <a:solidFill>
                  <a:schemeClr val="dk1"/>
                </a:solidFill>
                <a:latin typeface="Arial"/>
                <a:ea typeface="Arial"/>
                <a:cs typeface="Arial"/>
                <a:sym typeface="Arial"/>
              </a:rPr>
              <a:t>      - Có sự kết hợp hợp lý với bức ảnh như nội dụng watermark, vị trí để không che mất ảnh gốc.</a:t>
            </a:r>
            <a:endParaRPr sz="2000">
              <a:solidFill>
                <a:schemeClr val="dk1"/>
              </a:solidFill>
              <a:latin typeface="Arial"/>
              <a:ea typeface="Arial"/>
              <a:cs typeface="Arial"/>
              <a:sym typeface="Arial"/>
            </a:endParaRPr>
          </a:p>
          <a:p>
            <a:pPr indent="-519113" lvl="0" marL="519113" marR="0" rtl="0" algn="l">
              <a:spcBef>
                <a:spcPts val="0"/>
              </a:spcBef>
              <a:spcAft>
                <a:spcPts val="0"/>
              </a:spcAft>
              <a:buNone/>
            </a:pPr>
            <a:r>
              <a:rPr lang="en-US" sz="2000">
                <a:solidFill>
                  <a:schemeClr val="dk1"/>
                </a:solidFill>
                <a:latin typeface="Arial"/>
                <a:ea typeface="Arial"/>
                <a:cs typeface="Arial"/>
                <a:sym typeface="Arial"/>
              </a:rPr>
              <a:t>      - Liên kết logo với nội dung tích cực tránh ảnh hưởng tiêu cực đến thương hiệu...</a:t>
            </a:r>
            <a:endParaRPr sz="2000">
              <a:solidFill>
                <a:schemeClr val="dk1"/>
              </a:solidFill>
              <a:latin typeface="Arial"/>
              <a:ea typeface="Arial"/>
              <a:cs typeface="Arial"/>
              <a:sym typeface="Arial"/>
            </a:endParaRPr>
          </a:p>
        </p:txBody>
      </p:sp>
      <p:pic>
        <p:nvPicPr>
          <p:cNvPr id="395" name="Google Shape;395;p10"/>
          <p:cNvPicPr preferRelativeResize="0"/>
          <p:nvPr/>
        </p:nvPicPr>
        <p:blipFill rotWithShape="1">
          <a:blip r:embed="rId3">
            <a:alphaModFix/>
          </a:blip>
          <a:srcRect b="0" l="0" r="0" t="0"/>
          <a:stretch/>
        </p:blipFill>
        <p:spPr>
          <a:xfrm>
            <a:off x="966762" y="1057710"/>
            <a:ext cx="3700593" cy="2011854"/>
          </a:xfrm>
          <a:prstGeom prst="rect">
            <a:avLst/>
          </a:prstGeom>
          <a:noFill/>
          <a:ln>
            <a:noFill/>
          </a:ln>
        </p:spPr>
      </p:pic>
      <p:pic>
        <p:nvPicPr>
          <p:cNvPr descr="A picture containing building, outdoor, tree, house&#10;&#10;Description automatically generated" id="396" name="Google Shape;396;p10"/>
          <p:cNvPicPr preferRelativeResize="0"/>
          <p:nvPr/>
        </p:nvPicPr>
        <p:blipFill rotWithShape="1">
          <a:blip r:embed="rId4">
            <a:alphaModFix/>
          </a:blip>
          <a:srcRect b="0" l="0" r="0" t="0"/>
          <a:stretch/>
        </p:blipFill>
        <p:spPr>
          <a:xfrm>
            <a:off x="653901" y="3069564"/>
            <a:ext cx="3899511" cy="292463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0" name="Shape 400"/>
        <p:cNvGrpSpPr/>
        <p:nvPr/>
      </p:nvGrpSpPr>
      <p:grpSpPr>
        <a:xfrm>
          <a:off x="0" y="0"/>
          <a:ext cx="0" cy="0"/>
          <a:chOff x="0" y="0"/>
          <a:chExt cx="0" cy="0"/>
        </a:xfrm>
      </p:grpSpPr>
      <p:sp>
        <p:nvSpPr>
          <p:cNvPr id="401" name="Google Shape;401;p11"/>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Autofit/>
          </a:bodyPr>
          <a:lstStyle/>
          <a:p>
            <a:pPr indent="0" lvl="0" marL="0" rtl="0" algn="ctr">
              <a:lnSpc>
                <a:spcPct val="125000"/>
              </a:lnSpc>
              <a:spcBef>
                <a:spcPts val="0"/>
              </a:spcBef>
              <a:spcAft>
                <a:spcPts val="0"/>
              </a:spcAft>
              <a:buClr>
                <a:schemeClr val="dk1"/>
              </a:buClr>
              <a:buSzPts val="2800"/>
              <a:buFont typeface="Calibri"/>
              <a:buNone/>
            </a:pPr>
            <a:r>
              <a:rPr lang="en-US"/>
              <a:t>1. TỔNG QUAN VỀ THUỶ VÂN SỐ</a:t>
            </a:r>
            <a:endParaRPr/>
          </a:p>
        </p:txBody>
      </p:sp>
      <p:sp>
        <p:nvSpPr>
          <p:cNvPr id="402" name="Google Shape;402;p1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403" name="Google Shape;403;p1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404" name="Google Shape;404;p1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05" name="Google Shape;405;p11"/>
          <p:cNvSpPr txBox="1"/>
          <p:nvPr/>
        </p:nvSpPr>
        <p:spPr>
          <a:xfrm>
            <a:off x="619712" y="1190140"/>
            <a:ext cx="6533255" cy="440120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Invisible Watermark </a:t>
            </a:r>
            <a:r>
              <a:rPr lang="en-US" sz="2000">
                <a:solidFill>
                  <a:schemeClr val="dk1"/>
                </a:solidFill>
                <a:latin typeface="Arial"/>
                <a:ea typeface="Arial"/>
                <a:cs typeface="Arial"/>
                <a:sym typeface="Arial"/>
              </a:rPr>
              <a:t>(vô hình) là một số nhận dạng được gắn vào tệp hoặc hình ảnh nhưng hoàn toàn không nhìn thấy bằng mắt . Watermark ẩn này có thể được trích xuất kỹ thuật số </a:t>
            </a:r>
            <a:r>
              <a:rPr b="1" lang="en-US" sz="2000">
                <a:solidFill>
                  <a:schemeClr val="dk1"/>
                </a:solidFill>
                <a:latin typeface="Arial"/>
                <a:ea typeface="Arial"/>
                <a:cs typeface="Arial"/>
                <a:sym typeface="Arial"/>
              </a:rPr>
              <a:t>để xác minh chủ sở hữu </a:t>
            </a:r>
            <a:r>
              <a:rPr lang="en-US" sz="2000">
                <a:solidFill>
                  <a:schemeClr val="dk1"/>
                </a:solidFill>
                <a:latin typeface="Arial"/>
                <a:ea typeface="Arial"/>
                <a:cs typeface="Arial"/>
                <a:sym typeface="Arial"/>
              </a:rPr>
              <a:t>tránh thông tin được lan truyền và copy từ nơi này sang nơi khác.</a:t>
            </a:r>
            <a:endParaRPr sz="2000">
              <a:solidFill>
                <a:schemeClr val="dk1"/>
              </a:solidFill>
              <a:latin typeface="Arial"/>
              <a:ea typeface="Arial"/>
              <a:cs typeface="Arial"/>
              <a:sym typeface="Arial"/>
            </a:endParaRPr>
          </a:p>
          <a:p>
            <a:pPr indent="0" lvl="0" marL="0" marR="0" rtl="0" algn="l">
              <a:spcBef>
                <a:spcPts val="0"/>
              </a:spcBef>
              <a:spcAft>
                <a:spcPts val="0"/>
              </a:spcAft>
              <a:buNone/>
            </a:pPr>
            <a:r>
              <a:t/>
            </a:r>
            <a:endParaRPr sz="2000">
              <a:solidFill>
                <a:schemeClr val="dk1"/>
              </a:solidFill>
              <a:latin typeface="Arial"/>
              <a:ea typeface="Arial"/>
              <a:cs typeface="Arial"/>
              <a:sym typeface="Arial"/>
            </a:endParaRPr>
          </a:p>
          <a:p>
            <a:pPr indent="-285750" lvl="0" marL="285750" marR="0" rtl="0" algn="l">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Ưu điểm khi sử dụng :</a:t>
            </a:r>
            <a:endParaRPr/>
          </a:p>
          <a:p>
            <a:pPr indent="0" lvl="0" marL="0" marR="0" rtl="0" algn="l">
              <a:spcBef>
                <a:spcPts val="0"/>
              </a:spcBef>
              <a:spcAft>
                <a:spcPts val="0"/>
              </a:spcAft>
              <a:buNone/>
            </a:pPr>
            <a:r>
              <a:rPr lang="en-US" sz="2000">
                <a:solidFill>
                  <a:schemeClr val="dk1"/>
                </a:solidFill>
                <a:latin typeface="Arial"/>
                <a:ea typeface="Arial"/>
                <a:cs typeface="Arial"/>
                <a:sym typeface="Arial"/>
              </a:rPr>
              <a:t>      - Chống sao chép bất hợp pháp.</a:t>
            </a:r>
            <a:endParaRPr/>
          </a:p>
          <a:p>
            <a:pPr indent="0" lvl="0" marL="0" marR="0" rtl="0" algn="l">
              <a:spcBef>
                <a:spcPts val="0"/>
              </a:spcBef>
              <a:spcAft>
                <a:spcPts val="0"/>
              </a:spcAft>
              <a:buNone/>
            </a:pPr>
            <a:r>
              <a:rPr lang="en-US" sz="2000">
                <a:solidFill>
                  <a:schemeClr val="dk1"/>
                </a:solidFill>
                <a:latin typeface="Arial"/>
                <a:ea typeface="Arial"/>
                <a:cs typeface="Arial"/>
                <a:sym typeface="Arial"/>
              </a:rPr>
              <a:t>      - Không che mất nội dung.</a:t>
            </a:r>
            <a:endParaRPr/>
          </a:p>
          <a:p>
            <a:pPr indent="-285750" lvl="0" marL="285750" marR="0" rtl="0" algn="l">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Chú ý :</a:t>
            </a:r>
            <a:endParaRPr/>
          </a:p>
          <a:p>
            <a:pPr indent="-519113" lvl="0" marL="519113" marR="0" rtl="0" algn="l">
              <a:spcBef>
                <a:spcPts val="0"/>
              </a:spcBef>
              <a:spcAft>
                <a:spcPts val="0"/>
              </a:spcAft>
              <a:buNone/>
            </a:pPr>
            <a:r>
              <a:rPr lang="en-US" sz="2000">
                <a:solidFill>
                  <a:schemeClr val="dk1"/>
                </a:solidFill>
                <a:latin typeface="Arial"/>
                <a:ea typeface="Arial"/>
                <a:cs typeface="Arial"/>
                <a:sym typeface="Arial"/>
              </a:rPr>
              <a:t>      - Đảm bảo wartermark không bị làm mất hoặc không nhận dạng được sau nhiều tác động thay đổi hay tấn công.</a:t>
            </a:r>
            <a:endParaRPr sz="2000">
              <a:solidFill>
                <a:schemeClr val="dk1"/>
              </a:solidFill>
              <a:latin typeface="Arial"/>
              <a:ea typeface="Arial"/>
              <a:cs typeface="Arial"/>
              <a:sym typeface="Arial"/>
            </a:endParaRPr>
          </a:p>
        </p:txBody>
      </p:sp>
      <p:pic>
        <p:nvPicPr>
          <p:cNvPr id="406" name="Google Shape;406;p11"/>
          <p:cNvPicPr preferRelativeResize="0"/>
          <p:nvPr/>
        </p:nvPicPr>
        <p:blipFill rotWithShape="1">
          <a:blip r:embed="rId3">
            <a:alphaModFix/>
          </a:blip>
          <a:srcRect b="0" l="0" r="0" t="0"/>
          <a:stretch/>
        </p:blipFill>
        <p:spPr>
          <a:xfrm>
            <a:off x="8153400" y="1190140"/>
            <a:ext cx="3200400" cy="1739920"/>
          </a:xfrm>
          <a:prstGeom prst="rect">
            <a:avLst/>
          </a:prstGeom>
          <a:noFill/>
          <a:ln>
            <a:noFill/>
          </a:ln>
        </p:spPr>
      </p:pic>
      <p:pic>
        <p:nvPicPr>
          <p:cNvPr id="407" name="Google Shape;407;p11"/>
          <p:cNvPicPr preferRelativeResize="0"/>
          <p:nvPr/>
        </p:nvPicPr>
        <p:blipFill rotWithShape="1">
          <a:blip r:embed="rId4">
            <a:alphaModFix/>
          </a:blip>
          <a:srcRect b="0" l="0" r="0" t="0"/>
          <a:stretch/>
        </p:blipFill>
        <p:spPr>
          <a:xfrm>
            <a:off x="7821514" y="3213378"/>
            <a:ext cx="3760886" cy="234453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12"/>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Autofit/>
          </a:bodyPr>
          <a:lstStyle/>
          <a:p>
            <a:pPr indent="0" lvl="0" marL="0" rtl="0" algn="ctr">
              <a:lnSpc>
                <a:spcPct val="125000"/>
              </a:lnSpc>
              <a:spcBef>
                <a:spcPts val="0"/>
              </a:spcBef>
              <a:spcAft>
                <a:spcPts val="0"/>
              </a:spcAft>
              <a:buClr>
                <a:schemeClr val="dk1"/>
              </a:buClr>
              <a:buSzPts val="2400"/>
              <a:buFont typeface="Arial"/>
              <a:buNone/>
            </a:pPr>
            <a:r>
              <a:rPr b="0" lang="en-US" sz="2400">
                <a:latin typeface="Arial"/>
                <a:ea typeface="Arial"/>
                <a:cs typeface="Arial"/>
                <a:sym typeface="Arial"/>
              </a:rPr>
              <a:t>1. TỔNG QUAN VỀ THUỶ </a:t>
            </a:r>
            <a:r>
              <a:rPr b="0" lang="en-US" sz="2200">
                <a:latin typeface="Arial"/>
                <a:ea typeface="Arial"/>
                <a:cs typeface="Arial"/>
                <a:sym typeface="Arial"/>
              </a:rPr>
              <a:t>VÂN</a:t>
            </a:r>
            <a:r>
              <a:rPr b="0" lang="en-US" sz="2400">
                <a:latin typeface="Arial"/>
                <a:ea typeface="Arial"/>
                <a:cs typeface="Arial"/>
                <a:sym typeface="Arial"/>
              </a:rPr>
              <a:t> SỐ</a:t>
            </a:r>
            <a:endParaRPr b="0" sz="2400">
              <a:latin typeface="Calibri"/>
              <a:ea typeface="Calibri"/>
              <a:cs typeface="Calibri"/>
              <a:sym typeface="Calibri"/>
            </a:endParaRPr>
          </a:p>
        </p:txBody>
      </p:sp>
      <p:pic>
        <p:nvPicPr>
          <p:cNvPr id="413" name="Google Shape;413;p12"/>
          <p:cNvPicPr preferRelativeResize="0"/>
          <p:nvPr>
            <p:ph idx="1" type="body"/>
          </p:nvPr>
        </p:nvPicPr>
        <p:blipFill rotWithShape="1">
          <a:blip r:embed="rId3">
            <a:alphaModFix/>
          </a:blip>
          <a:srcRect b="0" l="0" r="0" t="0"/>
          <a:stretch/>
        </p:blipFill>
        <p:spPr>
          <a:xfrm>
            <a:off x="129813" y="2281237"/>
            <a:ext cx="5477167" cy="3074402"/>
          </a:xfrm>
          <a:prstGeom prst="rect">
            <a:avLst/>
          </a:prstGeom>
          <a:noFill/>
          <a:ln>
            <a:noFill/>
          </a:ln>
        </p:spPr>
      </p:pic>
      <p:sp>
        <p:nvSpPr>
          <p:cNvPr id="414" name="Google Shape;414;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415" name="Google Shape;415;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416" name="Google Shape;416;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17" name="Google Shape;417;p12"/>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Autofit/>
          </a:bodyPr>
          <a:lstStyle/>
          <a:p>
            <a:pPr indent="-228600" lvl="0" marL="228600" rtl="0" algn="ctr">
              <a:lnSpc>
                <a:spcPct val="90000"/>
              </a:lnSpc>
              <a:spcBef>
                <a:spcPts val="0"/>
              </a:spcBef>
              <a:spcAft>
                <a:spcPts val="0"/>
              </a:spcAft>
              <a:buClr>
                <a:schemeClr val="dk1"/>
              </a:buClr>
              <a:buSzPts val="2000"/>
              <a:buNone/>
            </a:pPr>
            <a:r>
              <a:rPr b="0" lang="en-US" sz="2000"/>
              <a:t>SỰ KHÁC NHAU GIỮA VISIBLE VÀ INVISIBLE?</a:t>
            </a:r>
            <a:endParaRPr/>
          </a:p>
        </p:txBody>
      </p:sp>
      <p:sp>
        <p:nvSpPr>
          <p:cNvPr id="418" name="Google Shape;418;p12"/>
          <p:cNvSpPr txBox="1"/>
          <p:nvPr/>
        </p:nvSpPr>
        <p:spPr>
          <a:xfrm>
            <a:off x="5692877" y="1214650"/>
            <a:ext cx="5973097" cy="4708981"/>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2000">
                <a:solidFill>
                  <a:schemeClr val="dk1"/>
                </a:solidFill>
                <a:latin typeface="Calibri"/>
                <a:ea typeface="Calibri"/>
                <a:cs typeface="Calibri"/>
                <a:sym typeface="Calibri"/>
              </a:rPr>
              <a:t>Rõ ràng, có những ý tưởng bảo vệ khác nhau đằng sau </a:t>
            </a:r>
            <a:r>
              <a:rPr i="1" lang="en-US" sz="2000">
                <a:solidFill>
                  <a:schemeClr val="dk1"/>
                </a:solidFill>
                <a:latin typeface="Arial"/>
                <a:ea typeface="Arial"/>
                <a:cs typeface="Arial"/>
                <a:sym typeface="Arial"/>
              </a:rPr>
              <a:t>watermark</a:t>
            </a:r>
            <a:r>
              <a:rPr i="1" lang="en-US" sz="2000">
                <a:solidFill>
                  <a:schemeClr val="dk1"/>
                </a:solidFill>
                <a:latin typeface="Calibri"/>
                <a:ea typeface="Calibri"/>
                <a:cs typeface="Calibri"/>
                <a:sym typeface="Calibri"/>
              </a:rPr>
              <a:t> hữu hình và vô hình.</a:t>
            </a:r>
            <a:endParaRPr i="1"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Visible watermark </a:t>
            </a:r>
            <a:r>
              <a:rPr lang="en-US" sz="2000">
                <a:solidFill>
                  <a:schemeClr val="dk1"/>
                </a:solidFill>
                <a:latin typeface="Calibri"/>
                <a:ea typeface="Calibri"/>
                <a:cs typeface="Calibri"/>
                <a:sym typeface="Calibri"/>
              </a:rPr>
              <a:t>chỉ đơn giản là hiển thị ai sở hữu sản phẩm và người tạo cảm thấy rằng mã nhận dạng có thể nhìn thấy được sẽ xua đuổi được kẻ trộm. </a:t>
            </a:r>
            <a:endParaRPr sz="2000">
              <a:solidFill>
                <a:schemeClr val="dk1"/>
              </a:solidFill>
              <a:latin typeface="Calibri"/>
              <a:ea typeface="Calibri"/>
              <a:cs typeface="Calibri"/>
              <a:sym typeface="Calibri"/>
            </a:endParaRPr>
          </a:p>
          <a:p>
            <a:pPr indent="-158750" lvl="0" marL="285750" marR="0" rtl="0" algn="l">
              <a:spcBef>
                <a:spcPts val="0"/>
              </a:spcBef>
              <a:spcAft>
                <a:spcPts val="0"/>
              </a:spcAft>
              <a:buClr>
                <a:schemeClr val="dk1"/>
              </a:buClr>
              <a:buSzPts val="2000"/>
              <a:buFont typeface="Noto Sans Symbols"/>
              <a:buNone/>
            </a:pPr>
            <a:r>
              <a:t/>
            </a:r>
            <a:endParaRPr sz="2000">
              <a:solidFill>
                <a:schemeClr val="dk1"/>
              </a:solidFill>
              <a:latin typeface="Calibri"/>
              <a:ea typeface="Calibri"/>
              <a:cs typeface="Calibri"/>
              <a:sym typeface="Calibri"/>
            </a:endParaRPr>
          </a:p>
          <a:p>
            <a:pPr indent="-285750" lvl="0" marL="285750" marR="0" rtl="0" algn="l">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Invisible watermark </a:t>
            </a:r>
            <a:r>
              <a:rPr lang="en-US" sz="2000">
                <a:solidFill>
                  <a:schemeClr val="dk1"/>
                </a:solidFill>
                <a:latin typeface="Calibri"/>
                <a:ea typeface="Calibri"/>
                <a:cs typeface="Calibri"/>
                <a:sym typeface="Calibri"/>
              </a:rPr>
              <a:t>thì giúp ích nhiều hơn cho việc bắt kẻ trộm hơn là ngăn chặn hành vi trộm cắp ngay từ đầu. Người khác đánh cấp tệp hoặc hình ảnh, video, </a:t>
            </a:r>
            <a:r>
              <a:rPr lang="en-US" sz="2000">
                <a:solidFill>
                  <a:schemeClr val="dk1"/>
                </a:solidFill>
                <a:latin typeface="Arial"/>
                <a:ea typeface="Arial"/>
                <a:cs typeface="Arial"/>
                <a:sym typeface="Arial"/>
              </a:rPr>
              <a:t>chúng ta có thể quay ngược </a:t>
            </a:r>
            <a:r>
              <a:rPr lang="en-US" sz="2000">
                <a:solidFill>
                  <a:schemeClr val="dk1"/>
                </a:solidFill>
                <a:latin typeface="Calibri"/>
                <a:ea typeface="Calibri"/>
                <a:cs typeface="Calibri"/>
                <a:sym typeface="Calibri"/>
              </a:rPr>
              <a:t>lại </a:t>
            </a:r>
            <a:r>
              <a:rPr lang="en-US" sz="2000">
                <a:solidFill>
                  <a:schemeClr val="dk1"/>
                </a:solidFill>
                <a:latin typeface="Arial"/>
                <a:ea typeface="Arial"/>
                <a:cs typeface="Arial"/>
                <a:sym typeface="Arial"/>
              </a:rPr>
              <a:t>từ dữ liệu ban đầu bị lấy cấp và xác nhận được người trộm đã làm rò rỉ hoặc đánh cấp bản quyền.</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2" name="Shape 422"/>
        <p:cNvGrpSpPr/>
        <p:nvPr/>
      </p:nvGrpSpPr>
      <p:grpSpPr>
        <a:xfrm>
          <a:off x="0" y="0"/>
          <a:ext cx="0" cy="0"/>
          <a:chOff x="0" y="0"/>
          <a:chExt cx="0" cy="0"/>
        </a:xfrm>
      </p:grpSpPr>
      <p:sp>
        <p:nvSpPr>
          <p:cNvPr id="423" name="Google Shape;423;p13"/>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Autofit/>
          </a:bodyPr>
          <a:lstStyle/>
          <a:p>
            <a:pPr indent="0" lvl="0" marL="0" rtl="0" algn="ctr">
              <a:lnSpc>
                <a:spcPct val="125000"/>
              </a:lnSpc>
              <a:spcBef>
                <a:spcPts val="0"/>
              </a:spcBef>
              <a:spcAft>
                <a:spcPts val="0"/>
              </a:spcAft>
              <a:buClr>
                <a:schemeClr val="dk1"/>
              </a:buClr>
              <a:buSzPts val="2800"/>
              <a:buFont typeface="Calibri"/>
              <a:buNone/>
            </a:pPr>
            <a:r>
              <a:rPr lang="en-US">
                <a:latin typeface="Calibri"/>
                <a:ea typeface="Calibri"/>
                <a:cs typeface="Calibri"/>
                <a:sym typeface="Calibri"/>
              </a:rPr>
              <a:t>1. TỔNG QUAN VỀ THUỶ VÂN SỐ</a:t>
            </a:r>
            <a:endParaRPr/>
          </a:p>
        </p:txBody>
      </p:sp>
      <p:sp>
        <p:nvSpPr>
          <p:cNvPr id="424" name="Google Shape;424;p13"/>
          <p:cNvSpPr txBox="1"/>
          <p:nvPr>
            <p:ph idx="1" type="body"/>
          </p:nvPr>
        </p:nvSpPr>
        <p:spPr>
          <a:xfrm>
            <a:off x="526706" y="1132556"/>
            <a:ext cx="10902130" cy="1258952"/>
          </a:xfrm>
          <a:prstGeom prst="rect">
            <a:avLst/>
          </a:prstGeom>
          <a:noFill/>
          <a:ln>
            <a:noFill/>
          </a:ln>
        </p:spPr>
        <p:txBody>
          <a:bodyPr anchorCtr="0" anchor="t" bIns="45700" lIns="91425" spcFirstLastPara="1" rIns="91425" wrap="square" tIns="45700">
            <a:normAutofit/>
          </a:bodyPr>
          <a:lstStyle/>
          <a:p>
            <a:pPr indent="0" lvl="0" marL="0" rtl="0" algn="just">
              <a:lnSpc>
                <a:spcPct val="90000"/>
              </a:lnSpc>
              <a:spcBef>
                <a:spcPts val="0"/>
              </a:spcBef>
              <a:spcAft>
                <a:spcPts val="0"/>
              </a:spcAft>
              <a:buClr>
                <a:schemeClr val="dk1"/>
              </a:buClr>
              <a:buSzPts val="2000"/>
              <a:buNone/>
            </a:pPr>
            <a:r>
              <a:rPr b="1" lang="en-US" sz="2000"/>
              <a:t>Các cuộc tấn công vào </a:t>
            </a:r>
            <a:r>
              <a:rPr b="1" lang="en-US" sz="2000">
                <a:latin typeface="Arial"/>
                <a:ea typeface="Arial"/>
                <a:cs typeface="Arial"/>
                <a:sym typeface="Arial"/>
              </a:rPr>
              <a:t>watermark</a:t>
            </a:r>
            <a:r>
              <a:rPr b="1" lang="en-US" sz="2000"/>
              <a:t> có thể là vô tình hoặc cố ý. </a:t>
            </a:r>
            <a:r>
              <a:rPr lang="en-US" sz="2000"/>
              <a:t>Có thể là kết quả của quy trình nén hoặc xử lý qua nhiều cách khác nhau. Các cuộc tấn công bất hợp pháp có thể bao gồm phá mã, phân tích mật mã, kỹ thuật xử lý hình ảnh, các nỗ lực khác để ghi đè hoặc xóa các watermark hiện có hoặc khiến người đọc nhầm lẫn về tính xác thực của hình mờ.</a:t>
            </a:r>
            <a:endParaRPr/>
          </a:p>
        </p:txBody>
      </p:sp>
      <p:sp>
        <p:nvSpPr>
          <p:cNvPr id="425" name="Google Shape;425;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426" name="Google Shape;426;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427" name="Google Shape;427;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28" name="Google Shape;428;p13"/>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Autofit/>
          </a:bodyPr>
          <a:lstStyle/>
          <a:p>
            <a:pPr indent="-228600" lvl="0" marL="228600" rtl="0" algn="ctr">
              <a:lnSpc>
                <a:spcPct val="90000"/>
              </a:lnSpc>
              <a:spcBef>
                <a:spcPts val="0"/>
              </a:spcBef>
              <a:spcAft>
                <a:spcPts val="0"/>
              </a:spcAft>
              <a:buClr>
                <a:schemeClr val="dk1"/>
              </a:buClr>
              <a:buSzPts val="2000"/>
              <a:buNone/>
            </a:pPr>
            <a:r>
              <a:rPr b="0" lang="en-US" sz="2000"/>
              <a:t>CÁC KỸ THUẬT TẤN CÔNG THUỶ VÂN SỐ</a:t>
            </a:r>
            <a:endParaRPr/>
          </a:p>
        </p:txBody>
      </p:sp>
      <p:sp>
        <p:nvSpPr>
          <p:cNvPr id="429" name="Google Shape;429;p13"/>
          <p:cNvSpPr txBox="1"/>
          <p:nvPr/>
        </p:nvSpPr>
        <p:spPr>
          <a:xfrm>
            <a:off x="526706" y="2379444"/>
            <a:ext cx="7492180" cy="3477875"/>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000">
                <a:solidFill>
                  <a:schemeClr val="dk1"/>
                </a:solidFill>
                <a:latin typeface="Calibri"/>
                <a:ea typeface="Calibri"/>
                <a:cs typeface="Calibri"/>
                <a:sym typeface="Calibri"/>
              </a:rPr>
              <a:t>Các cách tấn công watermark:</a:t>
            </a:r>
            <a:endParaRPr/>
          </a:p>
          <a:p>
            <a:pPr indent="-285750" lvl="0" marL="285750" marR="0" rtl="0" algn="just">
              <a:spcBef>
                <a:spcPts val="0"/>
              </a:spcBef>
              <a:spcAft>
                <a:spcPts val="0"/>
              </a:spcAft>
              <a:buClr>
                <a:schemeClr val="dk1"/>
              </a:buClr>
              <a:buSzPts val="2000"/>
              <a:buFont typeface="Arial"/>
              <a:buChar char="•"/>
            </a:pPr>
            <a:r>
              <a:rPr lang="en-US" sz="2000">
                <a:solidFill>
                  <a:schemeClr val="dk1"/>
                </a:solidFill>
                <a:latin typeface="Calibri"/>
                <a:ea typeface="Calibri"/>
                <a:cs typeface="Calibri"/>
                <a:sym typeface="Calibri"/>
              </a:rPr>
              <a:t>Các chương trình nén: như JPEG và MPEG làm giảm chất lượng dữ liệu, do đó có thể làm thay đổi hình mờ.</a:t>
            </a:r>
            <a:endParaRPr/>
          </a:p>
          <a:p>
            <a:pPr indent="-285750" lvl="0" marL="285750" marR="0" rtl="0" algn="just">
              <a:spcBef>
                <a:spcPts val="0"/>
              </a:spcBef>
              <a:spcAft>
                <a:spcPts val="0"/>
              </a:spcAft>
              <a:buClr>
                <a:schemeClr val="dk1"/>
              </a:buClr>
              <a:buSzPts val="2000"/>
              <a:buFont typeface="Arial"/>
              <a:buChar char="•"/>
            </a:pPr>
            <a:r>
              <a:rPr lang="en-US" sz="2000">
                <a:solidFill>
                  <a:schemeClr val="dk1"/>
                </a:solidFill>
                <a:latin typeface="Calibri"/>
                <a:ea typeface="Calibri"/>
                <a:cs typeface="Calibri"/>
                <a:sym typeface="Calibri"/>
              </a:rPr>
              <a:t>Các hoạt động hình học:  như xoay, dịch, chia tỷ lệ và cắt xén làm sai lệch dữ liệu và có thể thay đổi hình mờ.</a:t>
            </a:r>
            <a:endParaRPr/>
          </a:p>
          <a:p>
            <a:pPr indent="-285750" lvl="0" marL="285750" marR="0" rtl="0" algn="just">
              <a:spcBef>
                <a:spcPts val="0"/>
              </a:spcBef>
              <a:spcAft>
                <a:spcPts val="0"/>
              </a:spcAft>
              <a:buClr>
                <a:schemeClr val="dk1"/>
              </a:buClr>
              <a:buSzPts val="2000"/>
              <a:buFont typeface="Arial"/>
              <a:buChar char="•"/>
            </a:pPr>
            <a:r>
              <a:rPr lang="en-US" sz="2000">
                <a:solidFill>
                  <a:schemeClr val="dk1"/>
                </a:solidFill>
                <a:latin typeface="Calibri"/>
                <a:ea typeface="Calibri"/>
                <a:cs typeface="Calibri"/>
                <a:sym typeface="Calibri"/>
              </a:rPr>
              <a:t>Các hoạt động xử lý tín hiệu: như D/A, chuyển đổi A/D, lấy mẫu lại, lượng tử hóa lại, phối màu, lọc tuyến tính, lọc phi tuyến tính, v.v.</a:t>
            </a:r>
            <a:endParaRPr/>
          </a:p>
          <a:p>
            <a:pPr indent="-285750" lvl="0" marL="285750" marR="0" rtl="0" algn="just">
              <a:spcBef>
                <a:spcPts val="0"/>
              </a:spcBef>
              <a:spcAft>
                <a:spcPts val="0"/>
              </a:spcAft>
              <a:buClr>
                <a:schemeClr val="dk1"/>
              </a:buClr>
              <a:buSzPts val="2000"/>
              <a:buFont typeface="Arial"/>
              <a:buChar char="•"/>
            </a:pPr>
            <a:r>
              <a:rPr lang="en-US" sz="2000">
                <a:solidFill>
                  <a:schemeClr val="dk1"/>
                </a:solidFill>
                <a:latin typeface="Calibri"/>
                <a:ea typeface="Calibri"/>
                <a:cs typeface="Calibri"/>
                <a:sym typeface="Calibri"/>
              </a:rPr>
              <a:t>In và quét lại, tạo lại watermark, giả mạo là một số cuộc tấn công có chủ đích làm thay đổi watermark</a:t>
            </a:r>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pic>
        <p:nvPicPr>
          <p:cNvPr id="430" name="Google Shape;430;p13"/>
          <p:cNvPicPr preferRelativeResize="0"/>
          <p:nvPr/>
        </p:nvPicPr>
        <p:blipFill rotWithShape="1">
          <a:blip r:embed="rId3">
            <a:alphaModFix/>
          </a:blip>
          <a:srcRect b="0" l="0" r="0" t="0"/>
          <a:stretch/>
        </p:blipFill>
        <p:spPr>
          <a:xfrm>
            <a:off x="8354696" y="2955056"/>
            <a:ext cx="3516261" cy="23441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4" name="Shape 434"/>
        <p:cNvGrpSpPr/>
        <p:nvPr/>
      </p:nvGrpSpPr>
      <p:grpSpPr>
        <a:xfrm>
          <a:off x="0" y="0"/>
          <a:ext cx="0" cy="0"/>
          <a:chOff x="0" y="0"/>
          <a:chExt cx="0" cy="0"/>
        </a:xfrm>
      </p:grpSpPr>
      <p:sp>
        <p:nvSpPr>
          <p:cNvPr id="435" name="Google Shape;435;p14"/>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Autofit/>
          </a:bodyPr>
          <a:lstStyle/>
          <a:p>
            <a:pPr indent="0" lvl="0" marL="0" rtl="0" algn="ctr">
              <a:lnSpc>
                <a:spcPct val="125000"/>
              </a:lnSpc>
              <a:spcBef>
                <a:spcPts val="0"/>
              </a:spcBef>
              <a:spcAft>
                <a:spcPts val="0"/>
              </a:spcAft>
              <a:buClr>
                <a:schemeClr val="dk1"/>
              </a:buClr>
              <a:buSzPts val="2800"/>
              <a:buFont typeface="Calibri"/>
              <a:buNone/>
            </a:pPr>
            <a:r>
              <a:rPr lang="en-US">
                <a:latin typeface="Calibri"/>
                <a:ea typeface="Calibri"/>
                <a:cs typeface="Calibri"/>
                <a:sym typeface="Calibri"/>
              </a:rPr>
              <a:t>2. CÁC ỨNG DỤNG CỦA THỦY VÂN SỐ</a:t>
            </a:r>
            <a:endParaRPr>
              <a:latin typeface="Calibri"/>
              <a:ea typeface="Calibri"/>
              <a:cs typeface="Calibri"/>
              <a:sym typeface="Calibri"/>
            </a:endParaRPr>
          </a:p>
        </p:txBody>
      </p:sp>
      <p:sp>
        <p:nvSpPr>
          <p:cNvPr id="436" name="Google Shape;436;p14"/>
          <p:cNvSpPr txBox="1"/>
          <p:nvPr>
            <p:ph idx="1" type="body"/>
          </p:nvPr>
        </p:nvSpPr>
        <p:spPr>
          <a:xfrm>
            <a:off x="646471" y="940722"/>
            <a:ext cx="11122742" cy="2188682"/>
          </a:xfrm>
          <a:prstGeom prst="rect">
            <a:avLst/>
          </a:prstGeom>
          <a:noFill/>
          <a:ln>
            <a:noFill/>
          </a:ln>
        </p:spPr>
        <p:txBody>
          <a:bodyPr anchorCtr="0" anchor="t" bIns="45700" lIns="91425" spcFirstLastPara="1" rIns="91425" wrap="square" tIns="45700">
            <a:normAutofit/>
          </a:bodyPr>
          <a:lstStyle/>
          <a:p>
            <a:pPr indent="-342900" lvl="0" marL="342900" rtl="0" algn="l">
              <a:lnSpc>
                <a:spcPct val="90000"/>
              </a:lnSpc>
              <a:spcBef>
                <a:spcPts val="0"/>
              </a:spcBef>
              <a:spcAft>
                <a:spcPts val="0"/>
              </a:spcAft>
              <a:buClr>
                <a:schemeClr val="dk1"/>
              </a:buClr>
              <a:buSzPts val="2000"/>
              <a:buFont typeface="Noto Sans Symbols"/>
              <a:buChar char="✔"/>
            </a:pPr>
            <a:r>
              <a:rPr lang="en-US" sz="2000">
                <a:latin typeface="Arial"/>
                <a:ea typeface="Arial"/>
                <a:cs typeface="Arial"/>
                <a:sym typeface="Arial"/>
              </a:rPr>
              <a:t>Đánh dấu bản quyền: Visible watermark được sử dụng cho bảo vệ bản quyền nó cũng là ứng dụng quan trọng nhất. Watermark phải được hiển thị rõ ràng để bảo vệ bản quyền ở mức độ cao và mạnh để không thể bị loại bỏ, làm biến dạng.</a:t>
            </a:r>
            <a:endParaRPr/>
          </a:p>
          <a:p>
            <a:pPr indent="-342900" lvl="0" marL="342900" rtl="0" algn="l">
              <a:lnSpc>
                <a:spcPct val="90000"/>
              </a:lnSpc>
              <a:spcBef>
                <a:spcPts val="1000"/>
              </a:spcBef>
              <a:spcAft>
                <a:spcPts val="0"/>
              </a:spcAft>
              <a:buClr>
                <a:schemeClr val="dk1"/>
              </a:buClr>
              <a:buSzPts val="2000"/>
              <a:buFont typeface="Noto Sans Symbols"/>
              <a:buChar char="✔"/>
            </a:pPr>
            <a:r>
              <a:rPr lang="en-US" sz="2000">
                <a:latin typeface="Arial"/>
                <a:ea typeface="Arial"/>
                <a:cs typeface="Arial"/>
                <a:sym typeface="Arial"/>
              </a:rPr>
              <a:t>Nhận dạng nội dụng: Bằng cách nhúng hình mờ vào cảnh phim, người tạo nội dung có thể xác định nguồn của nội dung cụ thể. Ví dụ: các tổ chức tin tức có thể xác định xem cảnh quay được lấy từ kho lưu trữ đến từ một phóng viên nhân viên, một người làm việc tự do hay một bên thứ ba...</a:t>
            </a:r>
            <a:endParaRPr/>
          </a:p>
          <a:p>
            <a:pPr indent="-101600" lvl="1" marL="685800" rtl="0" algn="l">
              <a:lnSpc>
                <a:spcPct val="90000"/>
              </a:lnSpc>
              <a:spcBef>
                <a:spcPts val="500"/>
              </a:spcBef>
              <a:spcAft>
                <a:spcPts val="0"/>
              </a:spcAft>
              <a:buClr>
                <a:schemeClr val="dk1"/>
              </a:buClr>
              <a:buSzPts val="2000"/>
              <a:buNone/>
            </a:pPr>
            <a:r>
              <a:t/>
            </a:r>
            <a:endParaRPr sz="2000">
              <a:latin typeface="Arial"/>
              <a:ea typeface="Arial"/>
              <a:cs typeface="Arial"/>
              <a:sym typeface="Arial"/>
            </a:endParaRPr>
          </a:p>
          <a:p>
            <a:pPr indent="-101600" lvl="0" marL="228600" rtl="0" algn="l">
              <a:lnSpc>
                <a:spcPct val="90000"/>
              </a:lnSpc>
              <a:spcBef>
                <a:spcPts val="1000"/>
              </a:spcBef>
              <a:spcAft>
                <a:spcPts val="0"/>
              </a:spcAft>
              <a:buClr>
                <a:schemeClr val="dk1"/>
              </a:buClr>
              <a:buSzPts val="2000"/>
              <a:buNone/>
            </a:pPr>
            <a:r>
              <a:t/>
            </a:r>
            <a:endParaRPr sz="2000">
              <a:latin typeface="Arial"/>
              <a:ea typeface="Arial"/>
              <a:cs typeface="Arial"/>
              <a:sym typeface="Arial"/>
            </a:endParaRPr>
          </a:p>
          <a:p>
            <a:pPr indent="-101600" lvl="0" marL="228600" rtl="0" algn="l">
              <a:lnSpc>
                <a:spcPct val="90000"/>
              </a:lnSpc>
              <a:spcBef>
                <a:spcPts val="1000"/>
              </a:spcBef>
              <a:spcAft>
                <a:spcPts val="0"/>
              </a:spcAft>
              <a:buClr>
                <a:schemeClr val="dk1"/>
              </a:buClr>
              <a:buSzPts val="2000"/>
              <a:buNone/>
            </a:pPr>
            <a:r>
              <a:t/>
            </a:r>
            <a:endParaRPr sz="2000">
              <a:latin typeface="Arial"/>
              <a:ea typeface="Arial"/>
              <a:cs typeface="Arial"/>
              <a:sym typeface="Arial"/>
            </a:endParaRPr>
          </a:p>
        </p:txBody>
      </p:sp>
      <p:sp>
        <p:nvSpPr>
          <p:cNvPr id="437" name="Google Shape;437;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438" name="Google Shape;438;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439" name="Google Shape;439;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40" name="Google Shape;440;p14"/>
          <p:cNvSpPr txBox="1"/>
          <p:nvPr/>
        </p:nvSpPr>
        <p:spPr>
          <a:xfrm>
            <a:off x="646471" y="3118536"/>
            <a:ext cx="7760110" cy="3170099"/>
          </a:xfrm>
          <a:prstGeom prst="rect">
            <a:avLst/>
          </a:prstGeom>
          <a:noFill/>
          <a:ln>
            <a:noFill/>
          </a:ln>
        </p:spPr>
        <p:txBody>
          <a:bodyPr anchorCtr="0" anchor="t" bIns="45700" lIns="91425" spcFirstLastPara="1" rIns="91425" wrap="square" tIns="45700">
            <a:spAutoFit/>
          </a:bodyPr>
          <a:lstStyle/>
          <a:p>
            <a:pPr indent="-342900" lvl="0" marL="342900" marR="0" rtl="0" algn="l">
              <a:spcBef>
                <a:spcPts val="0"/>
              </a:spcBef>
              <a:spcAft>
                <a:spcPts val="0"/>
              </a:spcAft>
              <a:buClr>
                <a:schemeClr val="dk1"/>
              </a:buClr>
              <a:buSzPts val="2000"/>
              <a:buFont typeface="Noto Sans Symbols"/>
              <a:buChar char="✔"/>
            </a:pPr>
            <a:r>
              <a:rPr lang="en-US" sz="2000">
                <a:solidFill>
                  <a:schemeClr val="dk1"/>
                </a:solidFill>
                <a:latin typeface="Calibri"/>
                <a:ea typeface="Calibri"/>
                <a:cs typeface="Calibri"/>
                <a:sym typeface="Calibri"/>
              </a:rPr>
              <a:t>Giám sát phát sóng : chủ sở hữu nội dung, nhà sản xuất, chủ sở hữu bản quyền và đài truyền hình trên toàn thế giới sẽ nhúng thủy vân số vào nội dung âm thanh hoặc video tại thời điểm sản xuất hoặc phát sóng, ví dụ: nó cho phép chủ sở hữu nội dung xác định chính xác chi tiết thời điểm và địa điểm phát nội dung, ai đang phát và trong thời gian bao lâu.</a:t>
            </a:r>
            <a:endParaRPr/>
          </a:p>
          <a:p>
            <a:pPr indent="-342900" lvl="0" marL="342900" marR="0" rtl="0" algn="l">
              <a:spcBef>
                <a:spcPts val="0"/>
              </a:spcBef>
              <a:spcAft>
                <a:spcPts val="0"/>
              </a:spcAft>
              <a:buClr>
                <a:schemeClr val="dk1"/>
              </a:buClr>
              <a:buSzPts val="2000"/>
              <a:buFont typeface="Noto Sans Symbols"/>
              <a:buChar char="✔"/>
            </a:pPr>
            <a:r>
              <a:rPr lang="en-US" sz="2000">
                <a:solidFill>
                  <a:schemeClr val="dk1"/>
                </a:solidFill>
                <a:latin typeface="Calibri"/>
                <a:ea typeface="Calibri"/>
                <a:cs typeface="Calibri"/>
                <a:sym typeface="Calibri"/>
              </a:rPr>
              <a:t>Ứng dụng y tế: Thông tin của bệnh nhân được chèn dưới dạng hình mờ trong hình ảnh y tế. Nó giúp tránh việc tìm kiếm khó khăn trong việc tìm kiếm hồ sơ y tế.</a:t>
            </a:r>
            <a:endParaRPr sz="2000">
              <a:solidFill>
                <a:schemeClr val="dk1"/>
              </a:solidFill>
              <a:latin typeface="Calibri"/>
              <a:ea typeface="Calibri"/>
              <a:cs typeface="Calibri"/>
              <a:sym typeface="Calibri"/>
            </a:endParaRPr>
          </a:p>
          <a:p>
            <a:pPr indent="0" lvl="0" marL="0" marR="0" rtl="0" algn="l">
              <a:spcBef>
                <a:spcPts val="0"/>
              </a:spcBef>
              <a:spcAft>
                <a:spcPts val="0"/>
              </a:spcAft>
              <a:buNone/>
            </a:pPr>
            <a:r>
              <a:t/>
            </a:r>
            <a:endParaRPr sz="2000">
              <a:solidFill>
                <a:schemeClr val="dk1"/>
              </a:solidFill>
              <a:latin typeface="Calibri"/>
              <a:ea typeface="Calibri"/>
              <a:cs typeface="Calibri"/>
              <a:sym typeface="Calibri"/>
            </a:endParaRPr>
          </a:p>
        </p:txBody>
      </p:sp>
      <p:pic>
        <p:nvPicPr>
          <p:cNvPr id="441" name="Google Shape;441;p14"/>
          <p:cNvPicPr preferRelativeResize="0"/>
          <p:nvPr/>
        </p:nvPicPr>
        <p:blipFill rotWithShape="1">
          <a:blip r:embed="rId3">
            <a:alphaModFix/>
          </a:blip>
          <a:srcRect b="0" l="0" r="0" t="0"/>
          <a:stretch/>
        </p:blipFill>
        <p:spPr>
          <a:xfrm>
            <a:off x="8649929" y="2894564"/>
            <a:ext cx="2875936" cy="317090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5" name="Shape 445"/>
        <p:cNvGrpSpPr/>
        <p:nvPr/>
      </p:nvGrpSpPr>
      <p:grpSpPr>
        <a:xfrm>
          <a:off x="0" y="0"/>
          <a:ext cx="0" cy="0"/>
          <a:chOff x="0" y="0"/>
          <a:chExt cx="0" cy="0"/>
        </a:xfrm>
      </p:grpSpPr>
      <p:sp>
        <p:nvSpPr>
          <p:cNvPr id="446" name="Google Shape;446;p15"/>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p>
            <a:pPr indent="0" lvl="0" marL="0" rtl="0" algn="ctr">
              <a:lnSpc>
                <a:spcPct val="125000"/>
              </a:lnSpc>
              <a:spcBef>
                <a:spcPts val="0"/>
              </a:spcBef>
              <a:spcAft>
                <a:spcPts val="0"/>
              </a:spcAft>
              <a:buClr>
                <a:schemeClr val="dk1"/>
              </a:buClr>
              <a:buSzPts val="2520"/>
              <a:buFont typeface="Calibri"/>
              <a:buNone/>
            </a:pPr>
            <a:r>
              <a:rPr lang="en-US" sz="2520"/>
              <a:t>3. CÁC KỸ THUẬT THUỶ VÂN SỐ</a:t>
            </a:r>
            <a:endParaRPr/>
          </a:p>
        </p:txBody>
      </p:sp>
      <p:sp>
        <p:nvSpPr>
          <p:cNvPr id="447" name="Google Shape;447;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448" name="Google Shape;448;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449" name="Google Shape;449;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50" name="Google Shape;450;p15"/>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Autofit/>
          </a:bodyPr>
          <a:lstStyle/>
          <a:p>
            <a:pPr indent="-228600" lvl="0" marL="228600" rtl="0" algn="ctr">
              <a:lnSpc>
                <a:spcPct val="90000"/>
              </a:lnSpc>
              <a:spcBef>
                <a:spcPts val="0"/>
              </a:spcBef>
              <a:spcAft>
                <a:spcPts val="0"/>
              </a:spcAft>
              <a:buClr>
                <a:schemeClr val="dk1"/>
              </a:buClr>
              <a:buSzPts val="2000"/>
              <a:buNone/>
            </a:pPr>
            <a:r>
              <a:rPr b="0" lang="en-US" sz="2000"/>
              <a:t>SPATIAL DOMAIN: MIỀN KHÔNG GIAN</a:t>
            </a:r>
            <a:endParaRPr/>
          </a:p>
        </p:txBody>
      </p:sp>
      <p:sp>
        <p:nvSpPr>
          <p:cNvPr id="451" name="Google Shape;451;p15"/>
          <p:cNvSpPr/>
          <p:nvPr/>
        </p:nvSpPr>
        <p:spPr>
          <a:xfrm>
            <a:off x="3838354" y="1130315"/>
            <a:ext cx="5326911" cy="2408575"/>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lang="en-US" sz="2000">
                <a:solidFill>
                  <a:schemeClr val="dk1"/>
                </a:solidFill>
                <a:latin typeface="Arial"/>
                <a:ea typeface="Arial"/>
                <a:cs typeface="Arial"/>
                <a:sym typeface="Arial"/>
              </a:rPr>
              <a:t>Các thuật toán miền không gian tập trung vào thay đổi trực tiếp trong miền điểm ảnh</a:t>
            </a:r>
            <a:endParaRPr sz="2000">
              <a:solidFill>
                <a:schemeClr val="dk1"/>
              </a:solidFill>
              <a:latin typeface="Arial"/>
              <a:ea typeface="Arial"/>
              <a:cs typeface="Arial"/>
              <a:sym typeface="Arial"/>
            </a:endParaRPr>
          </a:p>
        </p:txBody>
      </p:sp>
      <p:sp>
        <p:nvSpPr>
          <p:cNvPr id="452" name="Google Shape;452;p15"/>
          <p:cNvSpPr/>
          <p:nvPr/>
        </p:nvSpPr>
        <p:spPr>
          <a:xfrm>
            <a:off x="3838354" y="3675185"/>
            <a:ext cx="8008522" cy="2544870"/>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b="1" lang="en-US" sz="2000">
                <a:solidFill>
                  <a:schemeClr val="dk1"/>
                </a:solidFill>
                <a:latin typeface="Arial"/>
                <a:ea typeface="Arial"/>
                <a:cs typeface="Arial"/>
                <a:sym typeface="Arial"/>
              </a:rPr>
              <a:t>Loại ứng dụng: </a:t>
            </a:r>
            <a:endParaRPr/>
          </a:p>
          <a:p>
            <a:pPr indent="0" lvl="0" marL="0" marR="0" rtl="0" algn="just">
              <a:spcBef>
                <a:spcPts val="0"/>
              </a:spcBef>
              <a:spcAft>
                <a:spcPts val="0"/>
              </a:spcAft>
              <a:buNone/>
            </a:pPr>
            <a:r>
              <a:rPr lang="en-US" sz="2000">
                <a:solidFill>
                  <a:schemeClr val="dk1"/>
                </a:solidFill>
                <a:latin typeface="Arial"/>
                <a:ea typeface="Arial"/>
                <a:cs typeface="Arial"/>
                <a:sym typeface="Arial"/>
              </a:rPr>
              <a:t>Content Authentication (integrity protection): </a:t>
            </a:r>
            <a:endParaRPr/>
          </a:p>
          <a:p>
            <a:pPr indent="-285750" lvl="0" marL="285750" marR="0" rtl="0" algn="just">
              <a:spcBef>
                <a:spcPts val="0"/>
              </a:spcBef>
              <a:spcAft>
                <a:spcPts val="0"/>
              </a:spcAft>
              <a:buClr>
                <a:schemeClr val="dk1"/>
              </a:buClr>
              <a:buSzPts val="2000"/>
              <a:buFont typeface="Arial"/>
              <a:buChar char="•"/>
            </a:pPr>
            <a:r>
              <a:rPr lang="en-US" sz="2000">
                <a:solidFill>
                  <a:schemeClr val="dk1"/>
                </a:solidFill>
                <a:latin typeface="Arial"/>
                <a:ea typeface="Arial"/>
                <a:cs typeface="Arial"/>
                <a:sym typeface="Arial"/>
              </a:rPr>
              <a:t>Mục đích đảm bảo tính toàn vẹn của sản phẩm số đã được đóng dấu thuỷ vân, để xác thực nội dung.</a:t>
            </a:r>
            <a:endParaRPr/>
          </a:p>
          <a:p>
            <a:pPr indent="-285750" lvl="0" marL="285750" marR="0" rtl="0" algn="just">
              <a:spcBef>
                <a:spcPts val="0"/>
              </a:spcBef>
              <a:spcAft>
                <a:spcPts val="0"/>
              </a:spcAft>
              <a:buClr>
                <a:schemeClr val="dk1"/>
              </a:buClr>
              <a:buSzPts val="2000"/>
              <a:buFont typeface="Arial"/>
              <a:buChar char="•"/>
            </a:pPr>
            <a:r>
              <a:rPr lang="en-US" sz="2000">
                <a:solidFill>
                  <a:schemeClr val="dk1"/>
                </a:solidFill>
                <a:latin typeface="Arial"/>
                <a:ea typeface="Arial"/>
                <a:cs typeface="Arial"/>
                <a:sym typeface="Arial"/>
              </a:rPr>
              <a:t>Phát hiện thay đổi thông tin nội dung:</a:t>
            </a:r>
            <a:endParaRPr/>
          </a:p>
          <a:p>
            <a:pPr indent="-285750" lvl="1" marL="742950" marR="0" rtl="0" algn="just">
              <a:spcBef>
                <a:spcPts val="0"/>
              </a:spcBef>
              <a:spcAft>
                <a:spcPts val="0"/>
              </a:spcAft>
              <a:buClr>
                <a:schemeClr val="dk1"/>
              </a:buClr>
              <a:buSzPts val="2000"/>
              <a:buFont typeface="Noto Sans Symbols"/>
              <a:buChar char="▪"/>
            </a:pPr>
            <a:r>
              <a:rPr b="0" i="0" lang="en-US" sz="2000" u="none" cap="none" strike="noStrike">
                <a:solidFill>
                  <a:schemeClr val="dk1"/>
                </a:solidFill>
                <a:latin typeface="Arial"/>
                <a:ea typeface="Arial"/>
                <a:cs typeface="Arial"/>
                <a:sym typeface="Arial"/>
              </a:rPr>
              <a:t>Dấu thuỷ vân số được nhúng trong một sản phẩm số sau đó trích suất ra so sánh với thuỷ vân ban đầu. </a:t>
            </a:r>
            <a:endParaRPr/>
          </a:p>
          <a:p>
            <a:pPr indent="-285750" lvl="1" marL="742950" marR="0" rtl="0" algn="just">
              <a:spcBef>
                <a:spcPts val="0"/>
              </a:spcBef>
              <a:spcAft>
                <a:spcPts val="0"/>
              </a:spcAft>
              <a:buClr>
                <a:schemeClr val="dk1"/>
              </a:buClr>
              <a:buSzPts val="2000"/>
              <a:buFont typeface="Noto Sans Symbols"/>
              <a:buChar char="▪"/>
            </a:pPr>
            <a:r>
              <a:rPr b="0" i="0" lang="en-US" sz="2000" u="none" cap="none" strike="noStrike">
                <a:solidFill>
                  <a:schemeClr val="dk1"/>
                </a:solidFill>
                <a:latin typeface="Arial"/>
                <a:ea typeface="Arial"/>
                <a:cs typeface="Arial"/>
                <a:sym typeface="Arial"/>
              </a:rPr>
              <a:t>Nếu có sự thay đổi thì sản phẩm số đó có thể đã bị tấn công</a:t>
            </a:r>
            <a:endParaRPr b="0" i="0" sz="1800" u="none" cap="none" strike="noStrike">
              <a:solidFill>
                <a:schemeClr val="dk1"/>
              </a:solidFill>
              <a:latin typeface="Arial"/>
              <a:ea typeface="Arial"/>
              <a:cs typeface="Arial"/>
              <a:sym typeface="Arial"/>
            </a:endParaRPr>
          </a:p>
        </p:txBody>
      </p:sp>
      <p:grpSp>
        <p:nvGrpSpPr>
          <p:cNvPr id="453" name="Google Shape;453;p15"/>
          <p:cNvGrpSpPr/>
          <p:nvPr/>
        </p:nvGrpSpPr>
        <p:grpSpPr>
          <a:xfrm>
            <a:off x="190009" y="1097481"/>
            <a:ext cx="3362285" cy="5256920"/>
            <a:chOff x="29103" y="1947"/>
            <a:chExt cx="3362285" cy="5256920"/>
          </a:xfrm>
        </p:grpSpPr>
        <p:sp>
          <p:nvSpPr>
            <p:cNvPr id="454" name="Google Shape;454;p15"/>
            <p:cNvSpPr/>
            <p:nvPr/>
          </p:nvSpPr>
          <p:spPr>
            <a:xfrm>
              <a:off x="1710246" y="1338265"/>
              <a:ext cx="898552" cy="231922"/>
            </a:xfrm>
            <a:custGeom>
              <a:rect b="b" l="l" r="r" t="t"/>
              <a:pathLst>
                <a:path extrusionOk="0" h="120000" w="120000">
                  <a:moveTo>
                    <a:pt x="0" y="0"/>
                  </a:moveTo>
                  <a:lnTo>
                    <a:pt x="0" y="60000"/>
                  </a:lnTo>
                  <a:lnTo>
                    <a:pt x="120000" y="60000"/>
                  </a:lnTo>
                  <a:lnTo>
                    <a:pt x="120000" y="120000"/>
                  </a:lnTo>
                </a:path>
              </a:pathLst>
            </a:custGeom>
            <a:noFill/>
            <a:ln cap="flat" cmpd="sng" w="12700">
              <a:solidFill>
                <a:srgbClr val="659C40"/>
              </a:solidFill>
              <a:prstDash val="solid"/>
              <a:miter lim="800000"/>
              <a:headEnd len="sm" w="sm" type="none"/>
              <a:tailEnd len="sm" w="sm" type="none"/>
            </a:ln>
          </p:spPr>
        </p:sp>
        <p:sp>
          <p:nvSpPr>
            <p:cNvPr id="455" name="Google Shape;455;p15"/>
            <p:cNvSpPr/>
            <p:nvPr/>
          </p:nvSpPr>
          <p:spPr>
            <a:xfrm>
              <a:off x="185621" y="2122386"/>
              <a:ext cx="234777" cy="2860383"/>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456" name="Google Shape;456;p15"/>
            <p:cNvSpPr/>
            <p:nvPr/>
          </p:nvSpPr>
          <p:spPr>
            <a:xfrm>
              <a:off x="185621" y="2122386"/>
              <a:ext cx="234777" cy="207626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457" name="Google Shape;457;p15"/>
            <p:cNvSpPr/>
            <p:nvPr/>
          </p:nvSpPr>
          <p:spPr>
            <a:xfrm>
              <a:off x="185621" y="2122386"/>
              <a:ext cx="234777" cy="129214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458" name="Google Shape;458;p15"/>
            <p:cNvSpPr/>
            <p:nvPr/>
          </p:nvSpPr>
          <p:spPr>
            <a:xfrm>
              <a:off x="185621" y="2122386"/>
              <a:ext cx="234777" cy="508021"/>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459" name="Google Shape;459;p15"/>
            <p:cNvSpPr/>
            <p:nvPr/>
          </p:nvSpPr>
          <p:spPr>
            <a:xfrm>
              <a:off x="811694" y="1338265"/>
              <a:ext cx="898552" cy="231922"/>
            </a:xfrm>
            <a:custGeom>
              <a:rect b="b" l="l" r="r" t="t"/>
              <a:pathLst>
                <a:path extrusionOk="0" h="120000" w="120000">
                  <a:moveTo>
                    <a:pt x="120000" y="0"/>
                  </a:moveTo>
                  <a:lnTo>
                    <a:pt x="120000" y="60000"/>
                  </a:lnTo>
                  <a:lnTo>
                    <a:pt x="0" y="60000"/>
                  </a:lnTo>
                  <a:lnTo>
                    <a:pt x="0" y="120000"/>
                  </a:lnTo>
                </a:path>
              </a:pathLst>
            </a:custGeom>
            <a:noFill/>
            <a:ln cap="flat" cmpd="sng" w="12700">
              <a:solidFill>
                <a:srgbClr val="659C40"/>
              </a:solidFill>
              <a:prstDash val="solid"/>
              <a:miter lim="800000"/>
              <a:headEnd len="sm" w="sm" type="none"/>
              <a:tailEnd len="sm" w="sm" type="none"/>
            </a:ln>
          </p:spPr>
        </p:sp>
        <p:sp>
          <p:nvSpPr>
            <p:cNvPr id="460" name="Google Shape;460;p15"/>
            <p:cNvSpPr/>
            <p:nvPr/>
          </p:nvSpPr>
          <p:spPr>
            <a:xfrm>
              <a:off x="1664526" y="554145"/>
              <a:ext cx="91440" cy="231922"/>
            </a:xfrm>
            <a:custGeom>
              <a:rect b="b" l="l" r="r" t="t"/>
              <a:pathLst>
                <a:path extrusionOk="0" h="120000" w="120000">
                  <a:moveTo>
                    <a:pt x="60000" y="0"/>
                  </a:moveTo>
                  <a:lnTo>
                    <a:pt x="60000" y="120000"/>
                  </a:lnTo>
                </a:path>
              </a:pathLst>
            </a:custGeom>
            <a:noFill/>
            <a:ln cap="flat" cmpd="sng" w="12700">
              <a:solidFill>
                <a:srgbClr val="568935"/>
              </a:solidFill>
              <a:prstDash val="solid"/>
              <a:miter lim="800000"/>
              <a:headEnd len="sm" w="sm" type="none"/>
              <a:tailEnd len="sm" w="sm" type="none"/>
            </a:ln>
          </p:spPr>
        </p:sp>
        <p:sp>
          <p:nvSpPr>
            <p:cNvPr id="461" name="Google Shape;461;p15"/>
            <p:cNvSpPr/>
            <p:nvPr/>
          </p:nvSpPr>
          <p:spPr>
            <a:xfrm>
              <a:off x="927655" y="1947"/>
              <a:ext cx="1565181" cy="552197"/>
            </a:xfrm>
            <a:prstGeom prst="rect">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15"/>
            <p:cNvSpPr txBox="1"/>
            <p:nvPr/>
          </p:nvSpPr>
          <p:spPr>
            <a:xfrm>
              <a:off x="927655" y="1947"/>
              <a:ext cx="1565181" cy="552197"/>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Digital watermarking</a:t>
              </a:r>
              <a:endParaRPr/>
            </a:p>
          </p:txBody>
        </p:sp>
        <p:sp>
          <p:nvSpPr>
            <p:cNvPr id="463" name="Google Shape;463;p15"/>
            <p:cNvSpPr/>
            <p:nvPr/>
          </p:nvSpPr>
          <p:spPr>
            <a:xfrm>
              <a:off x="927655" y="786068"/>
              <a:ext cx="1565181" cy="552197"/>
            </a:xfrm>
            <a:prstGeom prst="rect">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15"/>
            <p:cNvSpPr txBox="1"/>
            <p:nvPr/>
          </p:nvSpPr>
          <p:spPr>
            <a:xfrm>
              <a:off x="927655" y="786068"/>
              <a:ext cx="1565181" cy="552197"/>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Working Domain</a:t>
              </a:r>
              <a:endParaRPr/>
            </a:p>
          </p:txBody>
        </p:sp>
        <p:sp>
          <p:nvSpPr>
            <p:cNvPr id="465" name="Google Shape;465;p15"/>
            <p:cNvSpPr/>
            <p:nvPr/>
          </p:nvSpPr>
          <p:spPr>
            <a:xfrm>
              <a:off x="29103" y="1570188"/>
              <a:ext cx="1565181" cy="552197"/>
            </a:xfrm>
            <a:prstGeom prst="rect">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15"/>
            <p:cNvSpPr txBox="1"/>
            <p:nvPr/>
          </p:nvSpPr>
          <p:spPr>
            <a:xfrm>
              <a:off x="29103" y="1570188"/>
              <a:ext cx="1565181" cy="552197"/>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Spatial Domain</a:t>
              </a:r>
              <a:endParaRPr/>
            </a:p>
          </p:txBody>
        </p:sp>
        <p:sp>
          <p:nvSpPr>
            <p:cNvPr id="467" name="Google Shape;467;p15"/>
            <p:cNvSpPr/>
            <p:nvPr/>
          </p:nvSpPr>
          <p:spPr>
            <a:xfrm>
              <a:off x="420398" y="2354309"/>
              <a:ext cx="1104395" cy="552197"/>
            </a:xfrm>
            <a:prstGeom prst="rect">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15"/>
            <p:cNvSpPr txBox="1"/>
            <p:nvPr/>
          </p:nvSpPr>
          <p:spPr>
            <a:xfrm>
              <a:off x="420398" y="2354309"/>
              <a:ext cx="1104395" cy="552197"/>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SW</a:t>
              </a:r>
              <a:endParaRPr/>
            </a:p>
          </p:txBody>
        </p:sp>
        <p:sp>
          <p:nvSpPr>
            <p:cNvPr id="469" name="Google Shape;469;p15"/>
            <p:cNvSpPr/>
            <p:nvPr/>
          </p:nvSpPr>
          <p:spPr>
            <a:xfrm>
              <a:off x="420398" y="3138429"/>
              <a:ext cx="1104395" cy="552197"/>
            </a:xfrm>
            <a:prstGeom prst="rect">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15"/>
            <p:cNvSpPr txBox="1"/>
            <p:nvPr/>
          </p:nvSpPr>
          <p:spPr>
            <a:xfrm>
              <a:off x="420398" y="3138429"/>
              <a:ext cx="1104395" cy="552197"/>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WU-LEE</a:t>
              </a:r>
              <a:endParaRPr/>
            </a:p>
          </p:txBody>
        </p:sp>
        <p:sp>
          <p:nvSpPr>
            <p:cNvPr id="471" name="Google Shape;471;p15"/>
            <p:cNvSpPr/>
            <p:nvPr/>
          </p:nvSpPr>
          <p:spPr>
            <a:xfrm>
              <a:off x="420398" y="3922550"/>
              <a:ext cx="1104395" cy="552197"/>
            </a:xfrm>
            <a:prstGeom prst="rect">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15"/>
            <p:cNvSpPr txBox="1"/>
            <p:nvPr/>
          </p:nvSpPr>
          <p:spPr>
            <a:xfrm>
              <a:off x="420398" y="3922550"/>
              <a:ext cx="1104395" cy="552197"/>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LSB</a:t>
              </a:r>
              <a:endParaRPr/>
            </a:p>
          </p:txBody>
        </p:sp>
        <p:sp>
          <p:nvSpPr>
            <p:cNvPr id="473" name="Google Shape;473;p15"/>
            <p:cNvSpPr/>
            <p:nvPr/>
          </p:nvSpPr>
          <p:spPr>
            <a:xfrm>
              <a:off x="420398" y="4706670"/>
              <a:ext cx="1104395" cy="552197"/>
            </a:xfrm>
            <a:prstGeom prst="rect">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15"/>
            <p:cNvSpPr txBox="1"/>
            <p:nvPr/>
          </p:nvSpPr>
          <p:spPr>
            <a:xfrm>
              <a:off x="420398" y="4706670"/>
              <a:ext cx="1104395" cy="552197"/>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PCT</a:t>
              </a:r>
              <a:endParaRPr/>
            </a:p>
          </p:txBody>
        </p:sp>
        <p:sp>
          <p:nvSpPr>
            <p:cNvPr id="475" name="Google Shape;475;p15"/>
            <p:cNvSpPr/>
            <p:nvPr/>
          </p:nvSpPr>
          <p:spPr>
            <a:xfrm>
              <a:off x="1826207" y="1570188"/>
              <a:ext cx="1565181" cy="552197"/>
            </a:xfrm>
            <a:prstGeom prst="rect">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15"/>
            <p:cNvSpPr txBox="1"/>
            <p:nvPr/>
          </p:nvSpPr>
          <p:spPr>
            <a:xfrm>
              <a:off x="1826207" y="1570188"/>
              <a:ext cx="1565181" cy="552197"/>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Frequency Domain</a:t>
              </a:r>
              <a:endParaRPr/>
            </a:p>
          </p:txBody>
        </p:sp>
      </p:grpSp>
      <p:sp>
        <p:nvSpPr>
          <p:cNvPr id="477" name="Google Shape;477;p15"/>
          <p:cNvSpPr/>
          <p:nvPr/>
        </p:nvSpPr>
        <p:spPr>
          <a:xfrm>
            <a:off x="9377917" y="1130315"/>
            <a:ext cx="2468959" cy="2408575"/>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b="1" lang="en-US" sz="2000">
                <a:solidFill>
                  <a:schemeClr val="dk1"/>
                </a:solidFill>
                <a:latin typeface="Arial"/>
                <a:ea typeface="Arial"/>
                <a:cs typeface="Arial"/>
                <a:sym typeface="Arial"/>
              </a:rPr>
              <a:t>Các tiêu chí:</a:t>
            </a:r>
            <a:endParaRPr/>
          </a:p>
          <a:p>
            <a:pPr indent="0" lvl="0" marL="0" marR="0" rtl="0" algn="just">
              <a:spcBef>
                <a:spcPts val="0"/>
              </a:spcBef>
              <a:spcAft>
                <a:spcPts val="0"/>
              </a:spcAft>
              <a:buNone/>
            </a:pPr>
            <a:r>
              <a:rPr lang="en-US" sz="2000">
                <a:solidFill>
                  <a:schemeClr val="dk1"/>
                </a:solidFill>
                <a:latin typeface="Arial"/>
                <a:ea typeface="Arial"/>
                <a:cs typeface="Arial"/>
                <a:sym typeface="Arial"/>
              </a:rPr>
              <a:t>Tính vô hình 🗹</a:t>
            </a:r>
            <a:endParaRPr sz="2000">
              <a:solidFill>
                <a:schemeClr val="dk1"/>
              </a:solidFill>
              <a:latin typeface="Arial"/>
              <a:ea typeface="Arial"/>
              <a:cs typeface="Arial"/>
              <a:sym typeface="Arial"/>
            </a:endParaRPr>
          </a:p>
          <a:p>
            <a:pPr indent="0" lvl="0" marL="0" marR="0" rtl="0" algn="just">
              <a:spcBef>
                <a:spcPts val="0"/>
              </a:spcBef>
              <a:spcAft>
                <a:spcPts val="0"/>
              </a:spcAft>
              <a:buNone/>
            </a:pPr>
            <a:r>
              <a:rPr lang="en-US" sz="2000">
                <a:solidFill>
                  <a:schemeClr val="dk1"/>
                </a:solidFill>
                <a:latin typeface="Arial"/>
                <a:ea typeface="Arial"/>
                <a:cs typeface="Arial"/>
                <a:sym typeface="Arial"/>
              </a:rPr>
              <a:t>Tính bền vững 🗷</a:t>
            </a:r>
            <a:endParaRPr sz="1800">
              <a:solidFill>
                <a:schemeClr val="dk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 name="Shape 481"/>
        <p:cNvGrpSpPr/>
        <p:nvPr/>
      </p:nvGrpSpPr>
      <p:grpSpPr>
        <a:xfrm>
          <a:off x="0" y="0"/>
          <a:ext cx="0" cy="0"/>
          <a:chOff x="0" y="0"/>
          <a:chExt cx="0" cy="0"/>
        </a:xfrm>
      </p:grpSpPr>
      <p:sp>
        <p:nvSpPr>
          <p:cNvPr id="482" name="Google Shape;482;p16"/>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p>
            <a:pPr indent="0" lvl="0" marL="0" rtl="0" algn="ctr">
              <a:lnSpc>
                <a:spcPct val="125000"/>
              </a:lnSpc>
              <a:spcBef>
                <a:spcPts val="0"/>
              </a:spcBef>
              <a:spcAft>
                <a:spcPts val="0"/>
              </a:spcAft>
              <a:buClr>
                <a:schemeClr val="dk1"/>
              </a:buClr>
              <a:buSzPts val="2520"/>
              <a:buFont typeface="Calibri"/>
              <a:buNone/>
            </a:pPr>
            <a:r>
              <a:rPr lang="en-US" sz="2520"/>
              <a:t>3. CÁC KỸ THUẬT THUỶ VÂN SỐ</a:t>
            </a:r>
            <a:endParaRPr sz="2520"/>
          </a:p>
        </p:txBody>
      </p:sp>
      <p:sp>
        <p:nvSpPr>
          <p:cNvPr id="483" name="Google Shape;483;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484" name="Google Shape;484;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485" name="Google Shape;485;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86" name="Google Shape;486;p16"/>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Autofit/>
          </a:bodyPr>
          <a:lstStyle/>
          <a:p>
            <a:pPr indent="-228600" lvl="0" marL="228600" rtl="0" algn="ctr">
              <a:lnSpc>
                <a:spcPct val="90000"/>
              </a:lnSpc>
              <a:spcBef>
                <a:spcPts val="0"/>
              </a:spcBef>
              <a:spcAft>
                <a:spcPts val="0"/>
              </a:spcAft>
              <a:buClr>
                <a:schemeClr val="dk1"/>
              </a:buClr>
              <a:buSzPts val="2000"/>
              <a:buNone/>
            </a:pPr>
            <a:r>
              <a:rPr b="0" lang="en-US" sz="2000"/>
              <a:t>FREQUENCY DOMAIN: MIỀN TẦN SỐ</a:t>
            </a:r>
            <a:endParaRPr/>
          </a:p>
        </p:txBody>
      </p:sp>
      <p:grpSp>
        <p:nvGrpSpPr>
          <p:cNvPr id="487" name="Google Shape;487;p16"/>
          <p:cNvGrpSpPr/>
          <p:nvPr/>
        </p:nvGrpSpPr>
        <p:grpSpPr>
          <a:xfrm>
            <a:off x="136709" y="1101578"/>
            <a:ext cx="4441291" cy="5203482"/>
            <a:chOff x="34893" y="6044"/>
            <a:chExt cx="4441291" cy="5203482"/>
          </a:xfrm>
        </p:grpSpPr>
        <p:sp>
          <p:nvSpPr>
            <p:cNvPr id="488" name="Google Shape;488;p16"/>
            <p:cNvSpPr/>
            <p:nvPr/>
          </p:nvSpPr>
          <p:spPr>
            <a:xfrm>
              <a:off x="34893" y="2222342"/>
              <a:ext cx="1912291" cy="770886"/>
            </a:xfrm>
            <a:prstGeom prst="roundRect">
              <a:avLst>
                <a:gd fmla="val 10000" name="adj"/>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16"/>
            <p:cNvSpPr txBox="1"/>
            <p:nvPr/>
          </p:nvSpPr>
          <p:spPr>
            <a:xfrm>
              <a:off x="57471" y="2244920"/>
              <a:ext cx="1867135" cy="725730"/>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dk1"/>
                </a:buClr>
                <a:buSzPts val="2000"/>
                <a:buFont typeface="Calibri"/>
                <a:buNone/>
              </a:pPr>
              <a:r>
                <a:rPr lang="en-US" sz="2000">
                  <a:solidFill>
                    <a:schemeClr val="dk1"/>
                  </a:solidFill>
                  <a:latin typeface="Calibri"/>
                  <a:ea typeface="Calibri"/>
                  <a:cs typeface="Calibri"/>
                  <a:sym typeface="Calibri"/>
                </a:rPr>
                <a:t>Frequency Domain</a:t>
              </a:r>
              <a:endParaRPr/>
            </a:p>
          </p:txBody>
        </p:sp>
        <p:sp>
          <p:nvSpPr>
            <p:cNvPr id="490" name="Google Shape;490;p16"/>
            <p:cNvSpPr/>
            <p:nvPr/>
          </p:nvSpPr>
          <p:spPr>
            <a:xfrm rot="-4467012">
              <a:off x="1105288" y="1486334"/>
              <a:ext cx="2300501" cy="26604"/>
            </a:xfrm>
            <a:custGeom>
              <a:rect b="b" l="l" r="r" t="t"/>
              <a:pathLst>
                <a:path extrusionOk="0" h="120000" w="120000">
                  <a:moveTo>
                    <a:pt x="0" y="60000"/>
                  </a:moveTo>
                  <a:lnTo>
                    <a:pt x="120000" y="60000"/>
                  </a:lnTo>
                </a:path>
              </a:pathLst>
            </a:custGeom>
            <a:noFill/>
            <a:ln cap="flat" cmpd="sng" w="12700">
              <a:solidFill>
                <a:srgbClr val="568935"/>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16"/>
            <p:cNvSpPr txBox="1"/>
            <p:nvPr/>
          </p:nvSpPr>
          <p:spPr>
            <a:xfrm rot="-4467012">
              <a:off x="1105288" y="1442124"/>
              <a:ext cx="2300501" cy="115025"/>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2000"/>
                <a:buFont typeface="Calibri"/>
                <a:buNone/>
              </a:pPr>
              <a:r>
                <a:t/>
              </a:r>
              <a:endParaRPr sz="2000">
                <a:solidFill>
                  <a:schemeClr val="dk1"/>
                </a:solidFill>
                <a:latin typeface="Calibri"/>
                <a:ea typeface="Calibri"/>
                <a:cs typeface="Calibri"/>
                <a:sym typeface="Calibri"/>
              </a:endParaRPr>
            </a:p>
          </p:txBody>
        </p:sp>
        <p:sp>
          <p:nvSpPr>
            <p:cNvPr id="492" name="Google Shape;492;p16"/>
            <p:cNvSpPr/>
            <p:nvPr/>
          </p:nvSpPr>
          <p:spPr>
            <a:xfrm>
              <a:off x="2563893" y="6044"/>
              <a:ext cx="1912291" cy="770886"/>
            </a:xfrm>
            <a:prstGeom prst="roundRect">
              <a:avLst>
                <a:gd fmla="val 10000" name="adj"/>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16"/>
            <p:cNvSpPr txBox="1"/>
            <p:nvPr/>
          </p:nvSpPr>
          <p:spPr>
            <a:xfrm>
              <a:off x="2586471" y="28622"/>
              <a:ext cx="1867135" cy="725730"/>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b="0" lang="en-US" sz="2000">
                  <a:solidFill>
                    <a:schemeClr val="lt1"/>
                  </a:solidFill>
                  <a:latin typeface="Calibri"/>
                  <a:ea typeface="Calibri"/>
                  <a:cs typeface="Calibri"/>
                  <a:sym typeface="Calibri"/>
                </a:rPr>
                <a:t>DCT:</a:t>
              </a:r>
              <a:r>
                <a:rPr lang="en-US" sz="2000">
                  <a:solidFill>
                    <a:schemeClr val="lt1"/>
                  </a:solidFill>
                  <a:latin typeface="Calibri"/>
                  <a:ea typeface="Calibri"/>
                  <a:cs typeface="Calibri"/>
                  <a:sym typeface="Calibri"/>
                </a:rPr>
                <a:t> Discrete Cosine Transform</a:t>
              </a:r>
              <a:endParaRPr/>
            </a:p>
          </p:txBody>
        </p:sp>
        <p:sp>
          <p:nvSpPr>
            <p:cNvPr id="494" name="Google Shape;494;p16"/>
            <p:cNvSpPr/>
            <p:nvPr/>
          </p:nvSpPr>
          <p:spPr>
            <a:xfrm rot="-3907178">
              <a:off x="1522626" y="1929594"/>
              <a:ext cx="1465824" cy="26604"/>
            </a:xfrm>
            <a:custGeom>
              <a:rect b="b" l="l" r="r" t="t"/>
              <a:pathLst>
                <a:path extrusionOk="0" h="120000" w="120000">
                  <a:moveTo>
                    <a:pt x="0" y="60000"/>
                  </a:moveTo>
                  <a:lnTo>
                    <a:pt x="120000" y="60000"/>
                  </a:lnTo>
                </a:path>
              </a:pathLst>
            </a:custGeom>
            <a:noFill/>
            <a:ln cap="flat" cmpd="sng" w="12700">
              <a:solidFill>
                <a:srgbClr val="568935"/>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16"/>
            <p:cNvSpPr txBox="1"/>
            <p:nvPr/>
          </p:nvSpPr>
          <p:spPr>
            <a:xfrm rot="-3907178">
              <a:off x="1522626" y="1906250"/>
              <a:ext cx="1465824" cy="73291"/>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2000"/>
                <a:buFont typeface="Calibri"/>
                <a:buNone/>
              </a:pPr>
              <a:r>
                <a:t/>
              </a:r>
              <a:endParaRPr sz="2000">
                <a:solidFill>
                  <a:schemeClr val="dk1"/>
                </a:solidFill>
                <a:latin typeface="Calibri"/>
                <a:ea typeface="Calibri"/>
                <a:cs typeface="Calibri"/>
                <a:sym typeface="Calibri"/>
              </a:endParaRPr>
            </a:p>
          </p:txBody>
        </p:sp>
        <p:sp>
          <p:nvSpPr>
            <p:cNvPr id="496" name="Google Shape;496;p16"/>
            <p:cNvSpPr/>
            <p:nvPr/>
          </p:nvSpPr>
          <p:spPr>
            <a:xfrm>
              <a:off x="2563893" y="892564"/>
              <a:ext cx="1912291" cy="770886"/>
            </a:xfrm>
            <a:prstGeom prst="roundRect">
              <a:avLst>
                <a:gd fmla="val 10000" name="adj"/>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16"/>
            <p:cNvSpPr txBox="1"/>
            <p:nvPr/>
          </p:nvSpPr>
          <p:spPr>
            <a:xfrm>
              <a:off x="2586471" y="915142"/>
              <a:ext cx="1867135" cy="725730"/>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DWT: Discrete Wavelet Transform</a:t>
              </a:r>
              <a:endParaRPr/>
            </a:p>
          </p:txBody>
        </p:sp>
        <p:sp>
          <p:nvSpPr>
            <p:cNvPr id="498" name="Google Shape;498;p16"/>
            <p:cNvSpPr/>
            <p:nvPr/>
          </p:nvSpPr>
          <p:spPr>
            <a:xfrm rot="-2142401">
              <a:off x="1875799" y="2372853"/>
              <a:ext cx="759479" cy="26604"/>
            </a:xfrm>
            <a:custGeom>
              <a:rect b="b" l="l" r="r" t="t"/>
              <a:pathLst>
                <a:path extrusionOk="0" h="120000" w="120000">
                  <a:moveTo>
                    <a:pt x="0" y="60000"/>
                  </a:moveTo>
                  <a:lnTo>
                    <a:pt x="120000" y="60000"/>
                  </a:lnTo>
                </a:path>
              </a:pathLst>
            </a:custGeom>
            <a:noFill/>
            <a:ln cap="flat" cmpd="sng" w="12700">
              <a:solidFill>
                <a:srgbClr val="568935"/>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16"/>
            <p:cNvSpPr txBox="1"/>
            <p:nvPr/>
          </p:nvSpPr>
          <p:spPr>
            <a:xfrm rot="-2142401">
              <a:off x="1875799" y="2367169"/>
              <a:ext cx="759479" cy="37973"/>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2000"/>
                <a:buFont typeface="Calibri"/>
                <a:buNone/>
              </a:pPr>
              <a:r>
                <a:t/>
              </a:r>
              <a:endParaRPr sz="2000">
                <a:solidFill>
                  <a:schemeClr val="dk1"/>
                </a:solidFill>
                <a:latin typeface="Calibri"/>
                <a:ea typeface="Calibri"/>
                <a:cs typeface="Calibri"/>
                <a:sym typeface="Calibri"/>
              </a:endParaRPr>
            </a:p>
          </p:txBody>
        </p:sp>
        <p:sp>
          <p:nvSpPr>
            <p:cNvPr id="500" name="Google Shape;500;p16"/>
            <p:cNvSpPr/>
            <p:nvPr/>
          </p:nvSpPr>
          <p:spPr>
            <a:xfrm>
              <a:off x="2563893" y="1779083"/>
              <a:ext cx="1912291" cy="770886"/>
            </a:xfrm>
            <a:prstGeom prst="roundRect">
              <a:avLst>
                <a:gd fmla="val 10000" name="adj"/>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16"/>
            <p:cNvSpPr txBox="1"/>
            <p:nvPr/>
          </p:nvSpPr>
          <p:spPr>
            <a:xfrm>
              <a:off x="2586471" y="1801661"/>
              <a:ext cx="1867135" cy="725730"/>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DFT: Discrete Fourier Transform</a:t>
              </a:r>
              <a:endParaRPr/>
            </a:p>
          </p:txBody>
        </p:sp>
        <p:sp>
          <p:nvSpPr>
            <p:cNvPr id="502" name="Google Shape;502;p16"/>
            <p:cNvSpPr/>
            <p:nvPr/>
          </p:nvSpPr>
          <p:spPr>
            <a:xfrm rot="2142401">
              <a:off x="1875799" y="2816113"/>
              <a:ext cx="759479" cy="26604"/>
            </a:xfrm>
            <a:custGeom>
              <a:rect b="b" l="l" r="r" t="t"/>
              <a:pathLst>
                <a:path extrusionOk="0" h="120000" w="120000">
                  <a:moveTo>
                    <a:pt x="0" y="60000"/>
                  </a:moveTo>
                  <a:lnTo>
                    <a:pt x="120000" y="60000"/>
                  </a:lnTo>
                </a:path>
              </a:pathLst>
            </a:custGeom>
            <a:noFill/>
            <a:ln cap="flat" cmpd="sng" w="12700">
              <a:solidFill>
                <a:srgbClr val="568935"/>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16"/>
            <p:cNvSpPr txBox="1"/>
            <p:nvPr/>
          </p:nvSpPr>
          <p:spPr>
            <a:xfrm rot="2142401">
              <a:off x="1875799" y="2810428"/>
              <a:ext cx="759479" cy="37973"/>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2000"/>
                <a:buFont typeface="Calibri"/>
                <a:buNone/>
              </a:pPr>
              <a:r>
                <a:t/>
              </a:r>
              <a:endParaRPr sz="2000">
                <a:solidFill>
                  <a:schemeClr val="dk1"/>
                </a:solidFill>
                <a:latin typeface="Calibri"/>
                <a:ea typeface="Calibri"/>
                <a:cs typeface="Calibri"/>
                <a:sym typeface="Calibri"/>
              </a:endParaRPr>
            </a:p>
          </p:txBody>
        </p:sp>
        <p:sp>
          <p:nvSpPr>
            <p:cNvPr id="504" name="Google Shape;504;p16"/>
            <p:cNvSpPr/>
            <p:nvPr/>
          </p:nvSpPr>
          <p:spPr>
            <a:xfrm>
              <a:off x="2563893" y="2665602"/>
              <a:ext cx="1912291" cy="770886"/>
            </a:xfrm>
            <a:prstGeom prst="roundRect">
              <a:avLst>
                <a:gd fmla="val 10000" name="adj"/>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16"/>
            <p:cNvSpPr txBox="1"/>
            <p:nvPr/>
          </p:nvSpPr>
          <p:spPr>
            <a:xfrm>
              <a:off x="2586471" y="2688180"/>
              <a:ext cx="1867135" cy="725730"/>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NMF</a:t>
              </a:r>
              <a:endParaRPr/>
            </a:p>
          </p:txBody>
        </p:sp>
        <p:sp>
          <p:nvSpPr>
            <p:cNvPr id="506" name="Google Shape;506;p16"/>
            <p:cNvSpPr/>
            <p:nvPr/>
          </p:nvSpPr>
          <p:spPr>
            <a:xfrm rot="3907178">
              <a:off x="1522626" y="3259372"/>
              <a:ext cx="1465824" cy="26604"/>
            </a:xfrm>
            <a:custGeom>
              <a:rect b="b" l="l" r="r" t="t"/>
              <a:pathLst>
                <a:path extrusionOk="0" h="120000" w="120000">
                  <a:moveTo>
                    <a:pt x="0" y="60000"/>
                  </a:moveTo>
                  <a:lnTo>
                    <a:pt x="120000" y="60000"/>
                  </a:lnTo>
                </a:path>
              </a:pathLst>
            </a:custGeom>
            <a:noFill/>
            <a:ln cap="flat" cmpd="sng" w="12700">
              <a:solidFill>
                <a:srgbClr val="568935"/>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16"/>
            <p:cNvSpPr txBox="1"/>
            <p:nvPr/>
          </p:nvSpPr>
          <p:spPr>
            <a:xfrm rot="3907178">
              <a:off x="1522626" y="3236029"/>
              <a:ext cx="1465824" cy="73291"/>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2000"/>
                <a:buFont typeface="Calibri"/>
                <a:buNone/>
              </a:pPr>
              <a:r>
                <a:t/>
              </a:r>
              <a:endParaRPr sz="2000">
                <a:solidFill>
                  <a:schemeClr val="dk1"/>
                </a:solidFill>
                <a:latin typeface="Calibri"/>
                <a:ea typeface="Calibri"/>
                <a:cs typeface="Calibri"/>
                <a:sym typeface="Calibri"/>
              </a:endParaRPr>
            </a:p>
          </p:txBody>
        </p:sp>
        <p:sp>
          <p:nvSpPr>
            <p:cNvPr id="508" name="Google Shape;508;p16"/>
            <p:cNvSpPr/>
            <p:nvPr/>
          </p:nvSpPr>
          <p:spPr>
            <a:xfrm>
              <a:off x="2563893" y="3552121"/>
              <a:ext cx="1912291" cy="770886"/>
            </a:xfrm>
            <a:prstGeom prst="roundRect">
              <a:avLst>
                <a:gd fmla="val 10000" name="adj"/>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16"/>
            <p:cNvSpPr txBox="1"/>
            <p:nvPr/>
          </p:nvSpPr>
          <p:spPr>
            <a:xfrm>
              <a:off x="2586471" y="3574699"/>
              <a:ext cx="1867135" cy="725730"/>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SVD</a:t>
              </a:r>
              <a:endParaRPr/>
            </a:p>
          </p:txBody>
        </p:sp>
        <p:sp>
          <p:nvSpPr>
            <p:cNvPr id="510" name="Google Shape;510;p16"/>
            <p:cNvSpPr/>
            <p:nvPr/>
          </p:nvSpPr>
          <p:spPr>
            <a:xfrm rot="4467012">
              <a:off x="1105288" y="3702632"/>
              <a:ext cx="2300501" cy="26604"/>
            </a:xfrm>
            <a:custGeom>
              <a:rect b="b" l="l" r="r" t="t"/>
              <a:pathLst>
                <a:path extrusionOk="0" h="120000" w="120000">
                  <a:moveTo>
                    <a:pt x="0" y="60000"/>
                  </a:moveTo>
                  <a:lnTo>
                    <a:pt x="120000" y="60000"/>
                  </a:lnTo>
                </a:path>
              </a:pathLst>
            </a:custGeom>
            <a:noFill/>
            <a:ln cap="flat" cmpd="sng" w="12700">
              <a:solidFill>
                <a:srgbClr val="568935"/>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16"/>
            <p:cNvSpPr txBox="1"/>
            <p:nvPr/>
          </p:nvSpPr>
          <p:spPr>
            <a:xfrm rot="4467012">
              <a:off x="1105288" y="3658422"/>
              <a:ext cx="2300501" cy="115025"/>
            </a:xfrm>
            <a:prstGeom prst="rect">
              <a:avLst/>
            </a:prstGeom>
            <a:noFill/>
            <a:ln>
              <a:noFill/>
            </a:ln>
          </p:spPr>
          <p:txBody>
            <a:bodyPr anchorCtr="0" anchor="ctr" bIns="0" lIns="12700" spcFirstLastPara="1" rIns="12700" wrap="square" tIns="0">
              <a:noAutofit/>
            </a:bodyPr>
            <a:lstStyle/>
            <a:p>
              <a:pPr indent="0" lvl="0" marL="0" marR="0" rtl="0" algn="ctr">
                <a:lnSpc>
                  <a:spcPct val="90000"/>
                </a:lnSpc>
                <a:spcBef>
                  <a:spcPts val="0"/>
                </a:spcBef>
                <a:spcAft>
                  <a:spcPts val="0"/>
                </a:spcAft>
                <a:buClr>
                  <a:schemeClr val="dk1"/>
                </a:buClr>
                <a:buSzPts val="2000"/>
                <a:buFont typeface="Calibri"/>
                <a:buNone/>
              </a:pPr>
              <a:r>
                <a:t/>
              </a:r>
              <a:endParaRPr sz="2000">
                <a:solidFill>
                  <a:schemeClr val="dk1"/>
                </a:solidFill>
                <a:latin typeface="Calibri"/>
                <a:ea typeface="Calibri"/>
                <a:cs typeface="Calibri"/>
                <a:sym typeface="Calibri"/>
              </a:endParaRPr>
            </a:p>
          </p:txBody>
        </p:sp>
        <p:sp>
          <p:nvSpPr>
            <p:cNvPr id="512" name="Google Shape;512;p16"/>
            <p:cNvSpPr/>
            <p:nvPr/>
          </p:nvSpPr>
          <p:spPr>
            <a:xfrm>
              <a:off x="2563893" y="4438640"/>
              <a:ext cx="1912291" cy="770886"/>
            </a:xfrm>
            <a:prstGeom prst="roundRect">
              <a:avLst>
                <a:gd fmla="val 10000" name="adj"/>
              </a:avLst>
            </a:prstGeom>
            <a:solidFill>
              <a:schemeClr val="lt1"/>
            </a:solidFill>
            <a:ln cap="flat" cmpd="sng" w="12700">
              <a:solidFill>
                <a:srgbClr val="659C40"/>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16"/>
            <p:cNvSpPr txBox="1"/>
            <p:nvPr/>
          </p:nvSpPr>
          <p:spPr>
            <a:xfrm>
              <a:off x="2586471" y="4461218"/>
              <a:ext cx="1867135" cy="725730"/>
            </a:xfrm>
            <a:prstGeom prst="rect">
              <a:avLst/>
            </a:prstGeom>
            <a:noFill/>
            <a:ln>
              <a:noFill/>
            </a:ln>
          </p:spPr>
          <p:txBody>
            <a:bodyPr anchorCtr="0" anchor="ctr" bIns="12700" lIns="12700" spcFirstLastPara="1" rIns="12700" wrap="square" tIns="12700">
              <a:noAutofit/>
            </a:bodyPr>
            <a:lstStyle/>
            <a:p>
              <a:pPr indent="0" lvl="0" marL="0" marR="0" rtl="0" algn="ctr">
                <a:lnSpc>
                  <a:spcPct val="90000"/>
                </a:lnSpc>
                <a:spcBef>
                  <a:spcPts val="0"/>
                </a:spcBef>
                <a:spcAft>
                  <a:spcPts val="0"/>
                </a:spcAft>
                <a:buClr>
                  <a:schemeClr val="lt1"/>
                </a:buClr>
                <a:buSzPts val="2000"/>
                <a:buFont typeface="Calibri"/>
                <a:buNone/>
              </a:pPr>
              <a:r>
                <a:rPr lang="en-US" sz="2000">
                  <a:solidFill>
                    <a:schemeClr val="lt1"/>
                  </a:solidFill>
                  <a:latin typeface="Calibri"/>
                  <a:ea typeface="Calibri"/>
                  <a:cs typeface="Calibri"/>
                  <a:sym typeface="Calibri"/>
                </a:rPr>
                <a:t>QR</a:t>
              </a:r>
              <a:endParaRPr/>
            </a:p>
          </p:txBody>
        </p:sp>
      </p:grpSp>
      <p:sp>
        <p:nvSpPr>
          <p:cNvPr id="514" name="Google Shape;514;p16"/>
          <p:cNvSpPr/>
          <p:nvPr/>
        </p:nvSpPr>
        <p:spPr>
          <a:xfrm>
            <a:off x="4880345" y="1130315"/>
            <a:ext cx="4380614" cy="2408575"/>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b="1" lang="en-US" sz="2000">
                <a:solidFill>
                  <a:schemeClr val="dk1"/>
                </a:solidFill>
                <a:latin typeface="Arial"/>
                <a:ea typeface="Arial"/>
                <a:cs typeface="Arial"/>
                <a:sym typeface="Arial"/>
              </a:rPr>
              <a:t>Frequency domain:</a:t>
            </a:r>
            <a:endParaRPr/>
          </a:p>
          <a:p>
            <a:pPr indent="0" lvl="0" marL="0" marR="0" rtl="0" algn="just">
              <a:spcBef>
                <a:spcPts val="0"/>
              </a:spcBef>
              <a:spcAft>
                <a:spcPts val="0"/>
              </a:spcAft>
              <a:buNone/>
            </a:pPr>
            <a:r>
              <a:rPr lang="en-US" sz="2000">
                <a:solidFill>
                  <a:schemeClr val="dk1"/>
                </a:solidFill>
                <a:latin typeface="Arial"/>
                <a:ea typeface="Arial"/>
                <a:cs typeface="Arial"/>
                <a:sym typeface="Arial"/>
              </a:rPr>
              <a:t>Thường sử dụng các phương pháp biến đổi như: Cosine rời rạc, Fourier rời rạc, …, để chuyển từ miền không gian sang miền tần số. Dấu ấn Thuỷ vân sẽ được nhúng trong miền tần số</a:t>
            </a:r>
            <a:endParaRPr/>
          </a:p>
        </p:txBody>
      </p:sp>
      <p:sp>
        <p:nvSpPr>
          <p:cNvPr id="515" name="Google Shape;515;p16"/>
          <p:cNvSpPr/>
          <p:nvPr/>
        </p:nvSpPr>
        <p:spPr>
          <a:xfrm>
            <a:off x="4880344" y="3675185"/>
            <a:ext cx="6966531" cy="2544870"/>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b="1" lang="en-US" sz="2000">
                <a:solidFill>
                  <a:schemeClr val="dk1"/>
                </a:solidFill>
                <a:latin typeface="Arial"/>
                <a:ea typeface="Arial"/>
                <a:cs typeface="Arial"/>
                <a:sym typeface="Arial"/>
              </a:rPr>
              <a:t>Loại ứng dụng:</a:t>
            </a:r>
            <a:endParaRPr/>
          </a:p>
          <a:p>
            <a:pPr indent="-285750" lvl="0" marL="285750" marR="0" rtl="0" algn="just">
              <a:spcBef>
                <a:spcPts val="0"/>
              </a:spcBef>
              <a:spcAft>
                <a:spcPts val="0"/>
              </a:spcAft>
              <a:buClr>
                <a:schemeClr val="dk1"/>
              </a:buClr>
              <a:buSzPts val="2000"/>
              <a:buFont typeface="Arial"/>
              <a:buChar char="•"/>
            </a:pPr>
            <a:r>
              <a:rPr lang="en-US" sz="2000">
                <a:solidFill>
                  <a:schemeClr val="dk1"/>
                </a:solidFill>
                <a:latin typeface="Arial"/>
                <a:ea typeface="Arial"/>
                <a:cs typeface="Arial"/>
                <a:sym typeface="Arial"/>
              </a:rPr>
              <a:t>Copyright Protection</a:t>
            </a:r>
            <a:endParaRPr/>
          </a:p>
          <a:p>
            <a:pPr indent="-285750" lvl="0" marL="285750" marR="0" rtl="0" algn="l">
              <a:spcBef>
                <a:spcPts val="0"/>
              </a:spcBef>
              <a:spcAft>
                <a:spcPts val="0"/>
              </a:spcAft>
              <a:buClr>
                <a:srgbClr val="000000"/>
              </a:buClr>
              <a:buSzPts val="2000"/>
              <a:buFont typeface="Arial"/>
              <a:buChar char="•"/>
            </a:pPr>
            <a:r>
              <a:rPr b="0" i="0" lang="en-US" sz="2000">
                <a:solidFill>
                  <a:srgbClr val="000000"/>
                </a:solidFill>
                <a:latin typeface="Arial"/>
                <a:ea typeface="Arial"/>
                <a:cs typeface="Arial"/>
                <a:sym typeface="Arial"/>
              </a:rPr>
              <a:t>Finger Printing</a:t>
            </a:r>
            <a:endParaRPr/>
          </a:p>
          <a:p>
            <a:pPr indent="-285750" lvl="0" marL="285750" marR="0" rtl="0" algn="l">
              <a:spcBef>
                <a:spcPts val="0"/>
              </a:spcBef>
              <a:spcAft>
                <a:spcPts val="0"/>
              </a:spcAft>
              <a:buClr>
                <a:srgbClr val="000000"/>
              </a:buClr>
              <a:buSzPts val="2000"/>
              <a:buFont typeface="Arial"/>
              <a:buChar char="•"/>
            </a:pPr>
            <a:r>
              <a:rPr b="0" i="0" lang="en-US" sz="2000">
                <a:solidFill>
                  <a:srgbClr val="000000"/>
                </a:solidFill>
                <a:latin typeface="Arial"/>
                <a:ea typeface="Arial"/>
                <a:cs typeface="Arial"/>
                <a:sym typeface="Arial"/>
              </a:rPr>
              <a:t>Content Authentication (integrity protection)</a:t>
            </a:r>
            <a:endParaRPr/>
          </a:p>
          <a:p>
            <a:pPr indent="-285750" lvl="0" marL="285750" marR="0" rtl="0" algn="l">
              <a:spcBef>
                <a:spcPts val="0"/>
              </a:spcBef>
              <a:spcAft>
                <a:spcPts val="0"/>
              </a:spcAft>
              <a:buClr>
                <a:srgbClr val="000000"/>
              </a:buClr>
              <a:buSzPts val="2000"/>
              <a:buFont typeface="Arial"/>
              <a:buChar char="•"/>
            </a:pPr>
            <a:r>
              <a:rPr b="0" i="0" lang="en-US" sz="2000">
                <a:solidFill>
                  <a:srgbClr val="000000"/>
                </a:solidFill>
                <a:latin typeface="Arial"/>
                <a:ea typeface="Arial"/>
                <a:cs typeface="Arial"/>
                <a:sym typeface="Arial"/>
              </a:rPr>
              <a:t>Broadcast Monitoring</a:t>
            </a:r>
            <a:r>
              <a:rPr lang="en-US" sz="2000">
                <a:solidFill>
                  <a:schemeClr val="dk1"/>
                </a:solidFill>
                <a:latin typeface="Arial"/>
                <a:ea typeface="Arial"/>
                <a:cs typeface="Arial"/>
                <a:sym typeface="Arial"/>
              </a:rPr>
              <a:t> </a:t>
            </a:r>
            <a:endParaRPr/>
          </a:p>
          <a:p>
            <a:pPr indent="-285750" lvl="0" marL="285750" marR="0" rtl="0" algn="l">
              <a:spcBef>
                <a:spcPts val="0"/>
              </a:spcBef>
              <a:spcAft>
                <a:spcPts val="0"/>
              </a:spcAft>
              <a:buClr>
                <a:srgbClr val="000000"/>
              </a:buClr>
              <a:buSzPts val="2000"/>
              <a:buFont typeface="Arial"/>
              <a:buChar char="•"/>
            </a:pPr>
            <a:r>
              <a:rPr b="0" i="0" lang="en-US" sz="2000">
                <a:solidFill>
                  <a:srgbClr val="000000"/>
                </a:solidFill>
                <a:latin typeface="Arial"/>
                <a:ea typeface="Arial"/>
                <a:cs typeface="Arial"/>
                <a:sym typeface="Arial"/>
              </a:rPr>
              <a:t>Indexing</a:t>
            </a:r>
            <a:endParaRPr sz="2000">
              <a:solidFill>
                <a:schemeClr val="dk1"/>
              </a:solidFill>
              <a:latin typeface="Arial"/>
              <a:ea typeface="Arial"/>
              <a:cs typeface="Arial"/>
              <a:sym typeface="Arial"/>
            </a:endParaRPr>
          </a:p>
          <a:p>
            <a:pPr indent="-285750" lvl="0" marL="285750" marR="0" rtl="0" algn="l">
              <a:spcBef>
                <a:spcPts val="0"/>
              </a:spcBef>
              <a:spcAft>
                <a:spcPts val="0"/>
              </a:spcAft>
              <a:buClr>
                <a:srgbClr val="000000"/>
              </a:buClr>
              <a:buSzPts val="2000"/>
              <a:buFont typeface="Arial"/>
              <a:buChar char="•"/>
            </a:pPr>
            <a:r>
              <a:rPr b="0" i="0" lang="en-US" sz="2000">
                <a:solidFill>
                  <a:srgbClr val="000000"/>
                </a:solidFill>
                <a:latin typeface="Arial"/>
                <a:ea typeface="Arial"/>
                <a:cs typeface="Arial"/>
                <a:sym typeface="Arial"/>
              </a:rPr>
              <a:t>Medical Applications</a:t>
            </a:r>
            <a:r>
              <a:rPr lang="en-US" sz="2000">
                <a:solidFill>
                  <a:schemeClr val="dk1"/>
                </a:solidFill>
                <a:latin typeface="Arial"/>
                <a:ea typeface="Arial"/>
                <a:cs typeface="Arial"/>
                <a:sym typeface="Arial"/>
              </a:rPr>
              <a:t> </a:t>
            </a:r>
            <a:endParaRPr/>
          </a:p>
        </p:txBody>
      </p:sp>
      <p:sp>
        <p:nvSpPr>
          <p:cNvPr id="516" name="Google Shape;516;p16"/>
          <p:cNvSpPr/>
          <p:nvPr/>
        </p:nvSpPr>
        <p:spPr>
          <a:xfrm>
            <a:off x="9390186" y="1130315"/>
            <a:ext cx="2456690" cy="2408575"/>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just">
              <a:spcBef>
                <a:spcPts val="0"/>
              </a:spcBef>
              <a:spcAft>
                <a:spcPts val="0"/>
              </a:spcAft>
              <a:buNone/>
            </a:pPr>
            <a:r>
              <a:rPr b="1" lang="en-US" sz="2000">
                <a:solidFill>
                  <a:schemeClr val="dk1"/>
                </a:solidFill>
                <a:latin typeface="Arial"/>
                <a:ea typeface="Arial"/>
                <a:cs typeface="Arial"/>
                <a:sym typeface="Arial"/>
              </a:rPr>
              <a:t>Các tiêu chí:</a:t>
            </a:r>
            <a:endParaRPr/>
          </a:p>
          <a:p>
            <a:pPr indent="0" lvl="0" marL="0" marR="0" rtl="0" algn="just">
              <a:spcBef>
                <a:spcPts val="0"/>
              </a:spcBef>
              <a:spcAft>
                <a:spcPts val="0"/>
              </a:spcAft>
              <a:buNone/>
            </a:pPr>
            <a:r>
              <a:rPr lang="en-US" sz="2000">
                <a:solidFill>
                  <a:schemeClr val="dk1"/>
                </a:solidFill>
                <a:latin typeface="Arial"/>
                <a:ea typeface="Arial"/>
                <a:cs typeface="Arial"/>
                <a:sym typeface="Arial"/>
              </a:rPr>
              <a:t>Tính vô hình 🗹</a:t>
            </a:r>
            <a:endParaRPr sz="2000">
              <a:solidFill>
                <a:schemeClr val="dk1"/>
              </a:solidFill>
              <a:latin typeface="Arial"/>
              <a:ea typeface="Arial"/>
              <a:cs typeface="Arial"/>
              <a:sym typeface="Arial"/>
            </a:endParaRPr>
          </a:p>
          <a:p>
            <a:pPr indent="0" lvl="0" marL="0" marR="0" rtl="0" algn="just">
              <a:spcBef>
                <a:spcPts val="0"/>
              </a:spcBef>
              <a:spcAft>
                <a:spcPts val="0"/>
              </a:spcAft>
              <a:buNone/>
            </a:pPr>
            <a:r>
              <a:rPr lang="en-US" sz="2000">
                <a:solidFill>
                  <a:schemeClr val="dk1"/>
                </a:solidFill>
                <a:latin typeface="Arial"/>
                <a:ea typeface="Arial"/>
                <a:cs typeface="Arial"/>
                <a:sym typeface="Arial"/>
              </a:rPr>
              <a:t>Tính bền vững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0" name="Shape 520"/>
        <p:cNvGrpSpPr/>
        <p:nvPr/>
      </p:nvGrpSpPr>
      <p:grpSpPr>
        <a:xfrm>
          <a:off x="0" y="0"/>
          <a:ext cx="0" cy="0"/>
          <a:chOff x="0" y="0"/>
          <a:chExt cx="0" cy="0"/>
        </a:xfrm>
      </p:grpSpPr>
      <p:sp>
        <p:nvSpPr>
          <p:cNvPr id="521" name="Google Shape;521;p17"/>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p>
            <a:pPr indent="0" lvl="0" marL="0" rtl="0" algn="ctr">
              <a:lnSpc>
                <a:spcPct val="125000"/>
              </a:lnSpc>
              <a:spcBef>
                <a:spcPts val="0"/>
              </a:spcBef>
              <a:spcAft>
                <a:spcPts val="0"/>
              </a:spcAft>
              <a:buClr>
                <a:schemeClr val="dk1"/>
              </a:buClr>
              <a:buSzPts val="2520"/>
              <a:buFont typeface="Calibri"/>
              <a:buNone/>
            </a:pPr>
            <a:r>
              <a:rPr lang="en-US" sz="2520"/>
              <a:t>3. CÁC KỸ THUẬT THUỶ VÂN SỐ</a:t>
            </a:r>
            <a:endParaRPr sz="2520"/>
          </a:p>
        </p:txBody>
      </p:sp>
      <p:sp>
        <p:nvSpPr>
          <p:cNvPr id="522" name="Google Shape;522;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523" name="Google Shape;523;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524" name="Google Shape;524;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25" name="Google Shape;525;p17"/>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Autofit/>
          </a:bodyPr>
          <a:lstStyle/>
          <a:p>
            <a:pPr indent="-228600" lvl="0" marL="228600" rtl="0" algn="ctr">
              <a:lnSpc>
                <a:spcPct val="90000"/>
              </a:lnSpc>
              <a:spcBef>
                <a:spcPts val="0"/>
              </a:spcBef>
              <a:spcAft>
                <a:spcPts val="0"/>
              </a:spcAft>
              <a:buClr>
                <a:schemeClr val="dk1"/>
              </a:buClr>
              <a:buSzPts val="2000"/>
              <a:buNone/>
            </a:pPr>
            <a:r>
              <a:rPr b="0" lang="en-US">
                <a:latin typeface="Calibri"/>
                <a:ea typeface="Calibri"/>
                <a:cs typeface="Calibri"/>
                <a:sym typeface="Calibri"/>
              </a:rPr>
              <a:t>DISCRETE WAVELET TRANSFORM (DWT)</a:t>
            </a:r>
            <a:endParaRPr/>
          </a:p>
        </p:txBody>
      </p:sp>
      <p:sp>
        <p:nvSpPr>
          <p:cNvPr id="526" name="Google Shape;526;p17"/>
          <p:cNvSpPr/>
          <p:nvPr/>
        </p:nvSpPr>
        <p:spPr>
          <a:xfrm>
            <a:off x="127506" y="1122355"/>
            <a:ext cx="2377440" cy="2377440"/>
          </a:xfrm>
          <a:prstGeom prst="rect">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ORIGINAL IMAGE</a:t>
            </a:r>
            <a:endParaRPr/>
          </a:p>
        </p:txBody>
      </p:sp>
      <p:graphicFrame>
        <p:nvGraphicFramePr>
          <p:cNvPr id="527" name="Google Shape;527;p17"/>
          <p:cNvGraphicFramePr/>
          <p:nvPr/>
        </p:nvGraphicFramePr>
        <p:xfrm>
          <a:off x="3230409" y="1122355"/>
          <a:ext cx="3000000" cy="3000000"/>
        </p:xfrm>
        <a:graphic>
          <a:graphicData uri="http://schemas.openxmlformats.org/drawingml/2006/table">
            <a:tbl>
              <a:tblPr bandRow="1" firstRow="1">
                <a:noFill/>
                <a:tableStyleId>{6575711B-DAB6-46EA-906A-9F41457FA59A}</a:tableStyleId>
              </a:tblPr>
              <a:tblGrid>
                <a:gridCol w="1188725"/>
                <a:gridCol w="1188725"/>
              </a:tblGrid>
              <a:tr h="1180525">
                <a:tc>
                  <a:txBody>
                    <a:bodyPr/>
                    <a:lstStyle/>
                    <a:p>
                      <a:pPr indent="0" lvl="0" marL="0" marR="0" rtl="0" algn="ctr">
                        <a:spcBef>
                          <a:spcPts val="0"/>
                        </a:spcBef>
                        <a:spcAft>
                          <a:spcPts val="0"/>
                        </a:spcAft>
                        <a:buNone/>
                      </a:pPr>
                      <a:r>
                        <a:rPr lang="en-US" sz="1800" u="none" cap="none" strike="noStrike"/>
                        <a:t>LL1</a:t>
                      </a:r>
                      <a:endParaRPr sz="1800" u="none" cap="none" strike="noStrike"/>
                    </a:p>
                  </a:txBody>
                  <a:tcPr marT="45725" marB="45725" marR="91450" marL="91450" anchor="ctr"/>
                </a:tc>
                <a:tc>
                  <a:txBody>
                    <a:bodyPr/>
                    <a:lstStyle/>
                    <a:p>
                      <a:pPr indent="0" lvl="0" marL="0" marR="0" rtl="0" algn="ctr">
                        <a:spcBef>
                          <a:spcPts val="0"/>
                        </a:spcBef>
                        <a:spcAft>
                          <a:spcPts val="0"/>
                        </a:spcAft>
                        <a:buNone/>
                      </a:pPr>
                      <a:r>
                        <a:rPr lang="en-US" sz="1800" u="none" cap="none" strike="noStrike"/>
                        <a:t>HL1</a:t>
                      </a:r>
                      <a:endParaRPr/>
                    </a:p>
                  </a:txBody>
                  <a:tcPr marT="45725" marB="45725" marR="91450" marL="91450" anchor="ctr"/>
                </a:tc>
              </a:tr>
              <a:tr h="1196925">
                <a:tc>
                  <a:txBody>
                    <a:bodyPr/>
                    <a:lstStyle/>
                    <a:p>
                      <a:pPr indent="0" lvl="0" marL="0" marR="0" rtl="0" algn="ctr">
                        <a:spcBef>
                          <a:spcPts val="0"/>
                        </a:spcBef>
                        <a:spcAft>
                          <a:spcPts val="0"/>
                        </a:spcAft>
                        <a:buNone/>
                      </a:pPr>
                      <a:r>
                        <a:rPr lang="en-US" sz="1800" u="none" cap="none" strike="noStrike"/>
                        <a:t>LH1</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HH1</a:t>
                      </a:r>
                      <a:endParaRPr/>
                    </a:p>
                  </a:txBody>
                  <a:tcPr marT="45725" marB="45725" marR="91450" marL="91450" anchor="ctr"/>
                </a:tc>
              </a:tr>
            </a:tbl>
          </a:graphicData>
        </a:graphic>
      </p:graphicFrame>
      <p:cxnSp>
        <p:nvCxnSpPr>
          <p:cNvPr id="528" name="Google Shape;528;p17"/>
          <p:cNvCxnSpPr>
            <a:stCxn id="526" idx="3"/>
          </p:cNvCxnSpPr>
          <p:nvPr/>
        </p:nvCxnSpPr>
        <p:spPr>
          <a:xfrm>
            <a:off x="2504946" y="2311075"/>
            <a:ext cx="725400" cy="0"/>
          </a:xfrm>
          <a:prstGeom prst="straightConnector1">
            <a:avLst/>
          </a:prstGeom>
          <a:noFill/>
          <a:ln cap="flat" cmpd="sng" w="76200">
            <a:solidFill>
              <a:schemeClr val="accent6"/>
            </a:solidFill>
            <a:prstDash val="solid"/>
            <a:miter lim="800000"/>
            <a:headEnd len="sm" w="sm" type="none"/>
            <a:tailEnd len="med" w="med" type="triangle"/>
          </a:ln>
        </p:spPr>
      </p:cxnSp>
      <p:graphicFrame>
        <p:nvGraphicFramePr>
          <p:cNvPr id="529" name="Google Shape;529;p17"/>
          <p:cNvGraphicFramePr/>
          <p:nvPr/>
        </p:nvGraphicFramePr>
        <p:xfrm>
          <a:off x="6333312" y="1122355"/>
          <a:ext cx="3000000" cy="3000000"/>
        </p:xfrm>
        <a:graphic>
          <a:graphicData uri="http://schemas.openxmlformats.org/drawingml/2006/table">
            <a:tbl>
              <a:tblPr bandRow="1" firstRow="1">
                <a:noFill/>
                <a:tableStyleId>{6575711B-DAB6-46EA-906A-9F41457FA59A}</a:tableStyleId>
              </a:tblPr>
              <a:tblGrid>
                <a:gridCol w="792475"/>
                <a:gridCol w="792475"/>
                <a:gridCol w="792475"/>
              </a:tblGrid>
              <a:tr h="792475">
                <a:tc>
                  <a:txBody>
                    <a:bodyPr/>
                    <a:lstStyle/>
                    <a:p>
                      <a:pPr indent="0" lvl="0" marL="0" marR="0" rtl="0" algn="ctr">
                        <a:spcBef>
                          <a:spcPts val="0"/>
                        </a:spcBef>
                        <a:spcAft>
                          <a:spcPts val="0"/>
                        </a:spcAft>
                        <a:buNone/>
                      </a:pPr>
                      <a:r>
                        <a:rPr lang="en-US" sz="1800" u="none" cap="none" strike="noStrike"/>
                        <a:t>LL2</a:t>
                      </a:r>
                      <a:endParaRPr/>
                    </a:p>
                  </a:txBody>
                  <a:tcPr marT="45100" marB="45100" marR="90200" marL="90200" anchor="ctr"/>
                </a:tc>
                <a:tc>
                  <a:txBody>
                    <a:bodyPr/>
                    <a:lstStyle/>
                    <a:p>
                      <a:pPr indent="0" lvl="0" marL="0" marR="0" rtl="0" algn="ctr">
                        <a:spcBef>
                          <a:spcPts val="0"/>
                        </a:spcBef>
                        <a:spcAft>
                          <a:spcPts val="0"/>
                        </a:spcAft>
                        <a:buNone/>
                      </a:pPr>
                      <a:r>
                        <a:rPr lang="en-US" sz="1800" u="none" cap="none" strike="noStrike"/>
                        <a:t>HL2</a:t>
                      </a:r>
                      <a:endParaRPr/>
                    </a:p>
                  </a:txBody>
                  <a:tcPr marT="45100" marB="45100" marR="90200" marL="90200" anchor="ctr"/>
                </a:tc>
                <a:tc rowSpan="2">
                  <a:txBody>
                    <a:bodyPr/>
                    <a:lstStyle/>
                    <a:p>
                      <a:pPr indent="0" lvl="0" marL="0" marR="0" rtl="0" algn="ctr">
                        <a:spcBef>
                          <a:spcPts val="0"/>
                        </a:spcBef>
                        <a:spcAft>
                          <a:spcPts val="0"/>
                        </a:spcAft>
                        <a:buNone/>
                      </a:pPr>
                      <a:r>
                        <a:rPr lang="en-US" sz="1800" u="none" cap="none" strike="noStrike"/>
                        <a:t>HL1</a:t>
                      </a:r>
                      <a:endParaRPr/>
                    </a:p>
                  </a:txBody>
                  <a:tcPr marT="43825" marB="43825" marR="87625" marL="87625" anchor="ctr"/>
                </a:tc>
              </a:tr>
              <a:tr h="792475">
                <a:tc>
                  <a:txBody>
                    <a:bodyPr/>
                    <a:lstStyle/>
                    <a:p>
                      <a:pPr indent="0" lvl="0" marL="0" marR="0" rtl="0" algn="ctr">
                        <a:spcBef>
                          <a:spcPts val="0"/>
                        </a:spcBef>
                        <a:spcAft>
                          <a:spcPts val="0"/>
                        </a:spcAft>
                        <a:buNone/>
                      </a:pPr>
                      <a:r>
                        <a:rPr lang="en-US" sz="1800" u="none" cap="none" strike="noStrike"/>
                        <a:t>LH2</a:t>
                      </a:r>
                      <a:endParaRPr/>
                    </a:p>
                  </a:txBody>
                  <a:tcPr marT="45100" marB="45100" marR="90200" marL="90200" anchor="ctr"/>
                </a:tc>
                <a:tc>
                  <a:txBody>
                    <a:bodyPr/>
                    <a:lstStyle/>
                    <a:p>
                      <a:pPr indent="0" lvl="0" marL="0" marR="0" rtl="0" algn="ctr">
                        <a:spcBef>
                          <a:spcPts val="0"/>
                        </a:spcBef>
                        <a:spcAft>
                          <a:spcPts val="0"/>
                        </a:spcAft>
                        <a:buNone/>
                      </a:pPr>
                      <a:r>
                        <a:rPr lang="en-US" sz="1800" u="none" cap="none" strike="noStrike"/>
                        <a:t>HH2</a:t>
                      </a:r>
                      <a:endParaRPr/>
                    </a:p>
                  </a:txBody>
                  <a:tcPr marT="45100" marB="45100" marR="90200" marL="90200" anchor="ctr"/>
                </a:tc>
                <a:tc vMerge="1"/>
              </a:tr>
              <a:tr h="792475">
                <a:tc gridSpan="2">
                  <a:txBody>
                    <a:bodyPr/>
                    <a:lstStyle/>
                    <a:p>
                      <a:pPr indent="0" lvl="0" marL="0" marR="0" rtl="0" algn="ctr">
                        <a:spcBef>
                          <a:spcPts val="0"/>
                        </a:spcBef>
                        <a:spcAft>
                          <a:spcPts val="0"/>
                        </a:spcAft>
                        <a:buNone/>
                      </a:pPr>
                      <a:r>
                        <a:rPr lang="en-US" sz="1800" u="none" cap="none" strike="noStrike"/>
                        <a:t>LH1</a:t>
                      </a:r>
                      <a:endParaRPr/>
                    </a:p>
                  </a:txBody>
                  <a:tcPr marT="43825" marB="43825" marR="87625" marL="87625" anchor="ctr"/>
                </a:tc>
                <a:tc hMerge="1"/>
                <a:tc>
                  <a:txBody>
                    <a:bodyPr/>
                    <a:lstStyle/>
                    <a:p>
                      <a:pPr indent="0" lvl="0" marL="0" marR="0" rtl="0" algn="ctr">
                        <a:spcBef>
                          <a:spcPts val="0"/>
                        </a:spcBef>
                        <a:spcAft>
                          <a:spcPts val="0"/>
                        </a:spcAft>
                        <a:buNone/>
                      </a:pPr>
                      <a:r>
                        <a:rPr lang="en-US" sz="1800" u="none" cap="none" strike="noStrike"/>
                        <a:t>HH1</a:t>
                      </a:r>
                      <a:endParaRPr/>
                    </a:p>
                  </a:txBody>
                  <a:tcPr marT="45100" marB="45100" marR="90200" marL="90200" anchor="ctr"/>
                </a:tc>
              </a:tr>
            </a:tbl>
          </a:graphicData>
        </a:graphic>
      </p:graphicFrame>
      <p:graphicFrame>
        <p:nvGraphicFramePr>
          <p:cNvPr id="530" name="Google Shape;530;p17"/>
          <p:cNvGraphicFramePr/>
          <p:nvPr/>
        </p:nvGraphicFramePr>
        <p:xfrm>
          <a:off x="9436215" y="1122355"/>
          <a:ext cx="3000000" cy="3000000"/>
        </p:xfrm>
        <a:graphic>
          <a:graphicData uri="http://schemas.openxmlformats.org/drawingml/2006/table">
            <a:tbl>
              <a:tblPr bandRow="1" firstRow="1">
                <a:noFill/>
                <a:tableStyleId>{6575711B-DAB6-46EA-906A-9F41457FA59A}</a:tableStyleId>
              </a:tblPr>
              <a:tblGrid>
                <a:gridCol w="594350"/>
                <a:gridCol w="594350"/>
                <a:gridCol w="594350"/>
                <a:gridCol w="594350"/>
              </a:tblGrid>
              <a:tr h="561950">
                <a:tc>
                  <a:txBody>
                    <a:bodyPr/>
                    <a:lstStyle/>
                    <a:p>
                      <a:pPr indent="0" lvl="0" marL="0" marR="0" rtl="0" algn="ctr">
                        <a:spcBef>
                          <a:spcPts val="0"/>
                        </a:spcBef>
                        <a:spcAft>
                          <a:spcPts val="0"/>
                        </a:spcAft>
                        <a:buNone/>
                      </a:pPr>
                      <a:r>
                        <a:rPr lang="en-US" sz="1800" u="none" cap="none" strike="noStrike"/>
                        <a:t>LL3</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HL3</a:t>
                      </a:r>
                      <a:endParaRPr/>
                    </a:p>
                  </a:txBody>
                  <a:tcPr marT="45725" marB="45725" marR="91450" marL="91450" anchor="ctr"/>
                </a:tc>
                <a:tc rowSpan="2">
                  <a:txBody>
                    <a:bodyPr/>
                    <a:lstStyle/>
                    <a:p>
                      <a:pPr indent="0" lvl="0" marL="0" marR="0" rtl="0" algn="ctr">
                        <a:spcBef>
                          <a:spcPts val="0"/>
                        </a:spcBef>
                        <a:spcAft>
                          <a:spcPts val="0"/>
                        </a:spcAft>
                        <a:buNone/>
                      </a:pPr>
                      <a:r>
                        <a:rPr lang="en-US" sz="1800" u="none" cap="none" strike="noStrike"/>
                        <a:t>HL2</a:t>
                      </a:r>
                      <a:endParaRPr/>
                    </a:p>
                  </a:txBody>
                  <a:tcPr marT="45725" marB="45725" marR="91450" marL="91450" anchor="ctr"/>
                </a:tc>
                <a:tc rowSpan="3">
                  <a:txBody>
                    <a:bodyPr/>
                    <a:lstStyle/>
                    <a:p>
                      <a:pPr indent="0" lvl="0" marL="0" marR="0" rtl="0" algn="ctr">
                        <a:spcBef>
                          <a:spcPts val="0"/>
                        </a:spcBef>
                        <a:spcAft>
                          <a:spcPts val="0"/>
                        </a:spcAft>
                        <a:buNone/>
                      </a:pPr>
                      <a:r>
                        <a:rPr lang="en-US" sz="1800" u="none" cap="none" strike="noStrike"/>
                        <a:t>HL1</a:t>
                      </a:r>
                      <a:endParaRPr/>
                    </a:p>
                  </a:txBody>
                  <a:tcPr marT="45725" marB="45725" marR="91450" marL="91450" anchor="ctr"/>
                </a:tc>
              </a:tr>
              <a:tr h="605175">
                <a:tc>
                  <a:txBody>
                    <a:bodyPr/>
                    <a:lstStyle/>
                    <a:p>
                      <a:pPr indent="0" lvl="0" marL="0" marR="0" rtl="0" algn="ctr">
                        <a:spcBef>
                          <a:spcPts val="0"/>
                        </a:spcBef>
                        <a:spcAft>
                          <a:spcPts val="0"/>
                        </a:spcAft>
                        <a:buNone/>
                      </a:pPr>
                      <a:r>
                        <a:rPr lang="en-US" sz="1800" u="none" cap="none" strike="noStrike"/>
                        <a:t>LH3</a:t>
                      </a:r>
                      <a:endParaRPr/>
                    </a:p>
                  </a:txBody>
                  <a:tcPr marT="45725" marB="45725" marR="91450" marL="91450" anchor="ctr"/>
                </a:tc>
                <a:tc>
                  <a:txBody>
                    <a:bodyPr/>
                    <a:lstStyle/>
                    <a:p>
                      <a:pPr indent="0" lvl="0" marL="0" marR="0" rtl="0" algn="ctr">
                        <a:spcBef>
                          <a:spcPts val="0"/>
                        </a:spcBef>
                        <a:spcAft>
                          <a:spcPts val="0"/>
                        </a:spcAft>
                        <a:buNone/>
                      </a:pPr>
                      <a:r>
                        <a:rPr lang="en-US" sz="1800" u="none" cap="none" strike="noStrike"/>
                        <a:t>HH3</a:t>
                      </a:r>
                      <a:endParaRPr/>
                    </a:p>
                  </a:txBody>
                  <a:tcPr marT="45725" marB="45725" marR="91450" marL="91450" anchor="ctr"/>
                </a:tc>
                <a:tc vMerge="1"/>
                <a:tc vMerge="1"/>
              </a:tr>
              <a:tr h="605175">
                <a:tc gridSpan="2">
                  <a:txBody>
                    <a:bodyPr/>
                    <a:lstStyle/>
                    <a:p>
                      <a:pPr indent="0" lvl="0" marL="0" marR="0" rtl="0" algn="ctr">
                        <a:spcBef>
                          <a:spcPts val="0"/>
                        </a:spcBef>
                        <a:spcAft>
                          <a:spcPts val="0"/>
                        </a:spcAft>
                        <a:buNone/>
                      </a:pPr>
                      <a:r>
                        <a:rPr lang="en-US" sz="1800" u="none" cap="none" strike="noStrike"/>
                        <a:t>LH2</a:t>
                      </a:r>
                      <a:endParaRPr/>
                    </a:p>
                  </a:txBody>
                  <a:tcPr marT="45725" marB="45725" marR="91450" marL="91450" anchor="ctr"/>
                </a:tc>
                <a:tc hMerge="1"/>
                <a:tc>
                  <a:txBody>
                    <a:bodyPr/>
                    <a:lstStyle/>
                    <a:p>
                      <a:pPr indent="0" lvl="0" marL="0" marR="0" rtl="0" algn="ctr">
                        <a:spcBef>
                          <a:spcPts val="0"/>
                        </a:spcBef>
                        <a:spcAft>
                          <a:spcPts val="0"/>
                        </a:spcAft>
                        <a:buNone/>
                      </a:pPr>
                      <a:r>
                        <a:rPr lang="en-US" sz="1800" u="none" cap="none" strike="noStrike"/>
                        <a:t>HH2</a:t>
                      </a:r>
                      <a:endParaRPr/>
                    </a:p>
                  </a:txBody>
                  <a:tcPr marT="45725" marB="45725" marR="91450" marL="91450" anchor="ctr"/>
                </a:tc>
                <a:tc vMerge="1"/>
              </a:tr>
              <a:tr h="605175">
                <a:tc gridSpan="3">
                  <a:txBody>
                    <a:bodyPr/>
                    <a:lstStyle/>
                    <a:p>
                      <a:pPr indent="0" lvl="0" marL="0" marR="0" rtl="0" algn="ctr">
                        <a:spcBef>
                          <a:spcPts val="0"/>
                        </a:spcBef>
                        <a:spcAft>
                          <a:spcPts val="0"/>
                        </a:spcAft>
                        <a:buNone/>
                      </a:pPr>
                      <a:r>
                        <a:rPr lang="en-US" sz="1800" u="none" cap="none" strike="noStrike"/>
                        <a:t>LH1</a:t>
                      </a:r>
                      <a:endParaRPr/>
                    </a:p>
                  </a:txBody>
                  <a:tcPr marT="45725" marB="45725" marR="91450" marL="91450" anchor="ctr"/>
                </a:tc>
                <a:tc hMerge="1"/>
                <a:tc hMerge="1"/>
                <a:tc>
                  <a:txBody>
                    <a:bodyPr/>
                    <a:lstStyle/>
                    <a:p>
                      <a:pPr indent="0" lvl="0" marL="0" marR="0" rtl="0" algn="ctr">
                        <a:spcBef>
                          <a:spcPts val="0"/>
                        </a:spcBef>
                        <a:spcAft>
                          <a:spcPts val="0"/>
                        </a:spcAft>
                        <a:buNone/>
                      </a:pPr>
                      <a:r>
                        <a:rPr lang="en-US" sz="1800" u="none" cap="none" strike="noStrike"/>
                        <a:t>HH1</a:t>
                      </a:r>
                      <a:endParaRPr/>
                    </a:p>
                  </a:txBody>
                  <a:tcPr marT="45725" marB="45725" marR="91450" marL="91450" anchor="ctr"/>
                </a:tc>
              </a:tr>
            </a:tbl>
          </a:graphicData>
        </a:graphic>
      </p:graphicFrame>
      <p:cxnSp>
        <p:nvCxnSpPr>
          <p:cNvPr id="531" name="Google Shape;531;p17"/>
          <p:cNvCxnSpPr/>
          <p:nvPr/>
        </p:nvCxnSpPr>
        <p:spPr>
          <a:xfrm>
            <a:off x="5607849" y="2311075"/>
            <a:ext cx="725400" cy="0"/>
          </a:xfrm>
          <a:prstGeom prst="straightConnector1">
            <a:avLst/>
          </a:prstGeom>
          <a:noFill/>
          <a:ln cap="flat" cmpd="sng" w="76200">
            <a:solidFill>
              <a:schemeClr val="accent6"/>
            </a:solidFill>
            <a:prstDash val="solid"/>
            <a:miter lim="800000"/>
            <a:headEnd len="sm" w="sm" type="none"/>
            <a:tailEnd len="med" w="med" type="triangle"/>
          </a:ln>
        </p:spPr>
      </p:cxnSp>
      <p:cxnSp>
        <p:nvCxnSpPr>
          <p:cNvPr id="532" name="Google Shape;532;p17"/>
          <p:cNvCxnSpPr/>
          <p:nvPr/>
        </p:nvCxnSpPr>
        <p:spPr>
          <a:xfrm>
            <a:off x="8710752" y="2311075"/>
            <a:ext cx="725400" cy="0"/>
          </a:xfrm>
          <a:prstGeom prst="straightConnector1">
            <a:avLst/>
          </a:prstGeom>
          <a:noFill/>
          <a:ln cap="flat" cmpd="sng" w="76200">
            <a:solidFill>
              <a:schemeClr val="accent6"/>
            </a:solidFill>
            <a:prstDash val="solid"/>
            <a:miter lim="800000"/>
            <a:headEnd len="sm" w="sm" type="none"/>
            <a:tailEnd len="med" w="med" type="triangle"/>
          </a:ln>
        </p:spPr>
      </p:cxnSp>
      <p:sp>
        <p:nvSpPr>
          <p:cNvPr id="533" name="Google Shape;533;p17"/>
          <p:cNvSpPr/>
          <p:nvPr/>
        </p:nvSpPr>
        <p:spPr>
          <a:xfrm>
            <a:off x="3230409" y="3601832"/>
            <a:ext cx="2556933" cy="365125"/>
          </a:xfrm>
          <a:prstGeom prst="roundRect">
            <a:avLst>
              <a:gd fmla="val 16667" name="adj"/>
            </a:avLst>
          </a:prstGeom>
          <a:solidFill>
            <a:schemeClr val="accent6"/>
          </a:solidFill>
          <a:ln cap="flat" cmpd="sng" w="190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Level-1 DWT</a:t>
            </a:r>
            <a:endParaRPr/>
          </a:p>
        </p:txBody>
      </p:sp>
      <p:sp>
        <p:nvSpPr>
          <p:cNvPr id="534" name="Google Shape;534;p17"/>
          <p:cNvSpPr/>
          <p:nvPr/>
        </p:nvSpPr>
        <p:spPr>
          <a:xfrm>
            <a:off x="6333312" y="3601832"/>
            <a:ext cx="2556933" cy="365125"/>
          </a:xfrm>
          <a:prstGeom prst="roundRect">
            <a:avLst>
              <a:gd fmla="val 16667" name="adj"/>
            </a:avLst>
          </a:prstGeom>
          <a:solidFill>
            <a:schemeClr val="accent6"/>
          </a:solidFill>
          <a:ln cap="flat" cmpd="sng" w="190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Level-2 DWT</a:t>
            </a:r>
            <a:endParaRPr/>
          </a:p>
        </p:txBody>
      </p:sp>
      <p:sp>
        <p:nvSpPr>
          <p:cNvPr id="535" name="Google Shape;535;p17"/>
          <p:cNvSpPr/>
          <p:nvPr/>
        </p:nvSpPr>
        <p:spPr>
          <a:xfrm>
            <a:off x="9436215" y="3601832"/>
            <a:ext cx="2556933" cy="365125"/>
          </a:xfrm>
          <a:prstGeom prst="roundRect">
            <a:avLst>
              <a:gd fmla="val 16667" name="adj"/>
            </a:avLst>
          </a:prstGeom>
          <a:solidFill>
            <a:schemeClr val="accent6"/>
          </a:solidFill>
          <a:ln cap="flat" cmpd="sng" w="19050">
            <a:solidFill>
              <a:schemeClr val="l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Level-3 DWT</a:t>
            </a:r>
            <a:endParaRPr/>
          </a:p>
        </p:txBody>
      </p:sp>
      <p:graphicFrame>
        <p:nvGraphicFramePr>
          <p:cNvPr id="536" name="Google Shape;536;p17"/>
          <p:cNvGraphicFramePr/>
          <p:nvPr/>
        </p:nvGraphicFramePr>
        <p:xfrm>
          <a:off x="271674" y="4453673"/>
          <a:ext cx="3000000" cy="3000000"/>
        </p:xfrm>
        <a:graphic>
          <a:graphicData uri="http://schemas.openxmlformats.org/drawingml/2006/table">
            <a:tbl>
              <a:tblPr bandRow="1" firstRow="1">
                <a:noFill/>
                <a:tableStyleId>{DDB61E85-FF62-4EDB-B443-3DD7D4FB00CB}</a:tableStyleId>
              </a:tblPr>
              <a:tblGrid>
                <a:gridCol w="1546500"/>
                <a:gridCol w="3040550"/>
                <a:gridCol w="7134425"/>
              </a:tblGrid>
              <a:tr h="370850">
                <a:tc>
                  <a:txBody>
                    <a:bodyPr/>
                    <a:lstStyle/>
                    <a:p>
                      <a:pPr indent="0" lvl="0" marL="0" marR="0" rtl="0" algn="l">
                        <a:spcBef>
                          <a:spcPts val="0"/>
                        </a:spcBef>
                        <a:spcAft>
                          <a:spcPts val="0"/>
                        </a:spcAft>
                        <a:buNone/>
                      </a:pPr>
                      <a:r>
                        <a:rPr lang="en-US" sz="1800" u="none" cap="none" strike="noStrike"/>
                        <a:t>Kí hiệu</a:t>
                      </a:r>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Calibri"/>
                        <a:buNone/>
                      </a:pPr>
                      <a:r>
                        <a:rPr lang="en-US" sz="1800"/>
                        <a:t>Ý nghĩa</a:t>
                      </a:r>
                      <a:endParaRPr/>
                    </a:p>
                  </a:txBody>
                  <a:tcPr marT="45725" marB="45725" marR="91450" marL="91450"/>
                </a:tc>
                <a:tc>
                  <a:txBody>
                    <a:bodyPr/>
                    <a:lstStyle/>
                    <a:p>
                      <a:pPr indent="0" lvl="0" marL="0" marR="0" rtl="0" algn="l">
                        <a:spcBef>
                          <a:spcPts val="0"/>
                        </a:spcBef>
                        <a:spcAft>
                          <a:spcPts val="0"/>
                        </a:spcAft>
                        <a:buNone/>
                      </a:pPr>
                      <a:r>
                        <a:rPr lang="en-US" sz="1800"/>
                        <a:t>Mô tả</a:t>
                      </a:r>
                      <a:endParaRPr/>
                    </a:p>
                  </a:txBody>
                  <a:tcPr marT="45725" marB="45725" marR="91450" marL="91450"/>
                </a:tc>
              </a:tr>
              <a:tr h="370850">
                <a:tc>
                  <a:txBody>
                    <a:bodyPr/>
                    <a:lstStyle/>
                    <a:p>
                      <a:pPr indent="0" lvl="0" marL="0" marR="0" rtl="0" algn="l">
                        <a:spcBef>
                          <a:spcPts val="0"/>
                        </a:spcBef>
                        <a:spcAft>
                          <a:spcPts val="0"/>
                        </a:spcAft>
                        <a:buNone/>
                      </a:pPr>
                      <a:r>
                        <a:rPr lang="en-US" sz="1800"/>
                        <a:t>LL</a:t>
                      </a:r>
                      <a:endParaRPr/>
                    </a:p>
                  </a:txBody>
                  <a:tcPr marT="45725" marB="45725" marR="91450" marL="91450"/>
                </a:tc>
                <a:tc>
                  <a:txBody>
                    <a:bodyPr/>
                    <a:lstStyle/>
                    <a:p>
                      <a:pPr indent="0" lvl="0" marL="0" marR="0" rtl="0" algn="l">
                        <a:spcBef>
                          <a:spcPts val="0"/>
                        </a:spcBef>
                        <a:spcAft>
                          <a:spcPts val="0"/>
                        </a:spcAft>
                        <a:buNone/>
                      </a:pPr>
                      <a:r>
                        <a:rPr lang="en-US" sz="1800"/>
                        <a:t>Dải tần số Low-Low</a:t>
                      </a:r>
                      <a:endParaRPr/>
                    </a:p>
                  </a:txBody>
                  <a:tcPr marT="45725" marB="45725" marR="91450" marL="91450"/>
                </a:tc>
                <a:tc>
                  <a:txBody>
                    <a:bodyPr/>
                    <a:lstStyle/>
                    <a:p>
                      <a:pPr indent="0" lvl="0" marL="0" marR="0" rtl="0" algn="l">
                        <a:spcBef>
                          <a:spcPts val="0"/>
                        </a:spcBef>
                        <a:spcAft>
                          <a:spcPts val="0"/>
                        </a:spcAft>
                        <a:buNone/>
                      </a:pPr>
                      <a:r>
                        <a:rPr lang="en-US" sz="1800"/>
                        <a:t>Bền vững trước tấn công nhưng suy giảm chất lượng hình ảnh</a:t>
                      </a:r>
                      <a:endParaRPr/>
                    </a:p>
                  </a:txBody>
                  <a:tcPr marT="45725" marB="45725" marR="91450" marL="91450"/>
                </a:tc>
              </a:tr>
              <a:tr h="370850">
                <a:tc>
                  <a:txBody>
                    <a:bodyPr/>
                    <a:lstStyle/>
                    <a:p>
                      <a:pPr indent="0" lvl="0" marL="0" marR="0" rtl="0" algn="l">
                        <a:spcBef>
                          <a:spcPts val="0"/>
                        </a:spcBef>
                        <a:spcAft>
                          <a:spcPts val="0"/>
                        </a:spcAft>
                        <a:buNone/>
                      </a:pPr>
                      <a:r>
                        <a:rPr lang="en-US" sz="1800"/>
                        <a:t>HL</a:t>
                      </a:r>
                      <a:endParaRPr/>
                    </a:p>
                  </a:txBody>
                  <a:tcPr marT="45725" marB="45725" marR="91450" marL="91450"/>
                </a:tc>
                <a:tc>
                  <a:txBody>
                    <a:bodyPr/>
                    <a:lstStyle/>
                    <a:p>
                      <a:pPr indent="0" lvl="0" marL="0" marR="0" rtl="0" algn="l">
                        <a:spcBef>
                          <a:spcPts val="0"/>
                        </a:spcBef>
                        <a:spcAft>
                          <a:spcPts val="0"/>
                        </a:spcAft>
                        <a:buNone/>
                      </a:pPr>
                      <a:r>
                        <a:rPr lang="en-US" sz="1800"/>
                        <a:t>Dải tần số Hight-Low</a:t>
                      </a:r>
                      <a:endParaRPr/>
                    </a:p>
                  </a:txBody>
                  <a:tcPr marT="45725" marB="45725" marR="91450" marL="91450"/>
                </a:tc>
                <a:tc>
                  <a:txBody>
                    <a:bodyPr/>
                    <a:lstStyle/>
                    <a:p>
                      <a:pPr indent="0" lvl="0" marL="0" marR="0" rtl="0" algn="l">
                        <a:spcBef>
                          <a:spcPts val="0"/>
                        </a:spcBef>
                        <a:spcAft>
                          <a:spcPts val="0"/>
                        </a:spcAft>
                        <a:buNone/>
                      </a:pPr>
                      <a:r>
                        <a:rPr lang="en-US" sz="1800"/>
                        <a:t>Cân đối giữa LL và HH</a:t>
                      </a:r>
                      <a:endParaRPr/>
                    </a:p>
                  </a:txBody>
                  <a:tcPr marT="45725" marB="45725" marR="91450" marL="91450"/>
                </a:tc>
              </a:tr>
              <a:tr h="370850">
                <a:tc>
                  <a:txBody>
                    <a:bodyPr/>
                    <a:lstStyle/>
                    <a:p>
                      <a:pPr indent="0" lvl="0" marL="0" marR="0" rtl="0" algn="l">
                        <a:spcBef>
                          <a:spcPts val="0"/>
                        </a:spcBef>
                        <a:spcAft>
                          <a:spcPts val="0"/>
                        </a:spcAft>
                        <a:buNone/>
                      </a:pPr>
                      <a:r>
                        <a:rPr lang="en-US" sz="1800"/>
                        <a:t>LH</a:t>
                      </a:r>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Calibri"/>
                        <a:buNone/>
                      </a:pPr>
                      <a:r>
                        <a:rPr lang="en-US" sz="1800"/>
                        <a:t>Dải tần số Low-Hight</a:t>
                      </a:r>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Calibri"/>
                        <a:buNone/>
                      </a:pPr>
                      <a:r>
                        <a:rPr lang="en-US" sz="1800"/>
                        <a:t>Cân đối giữa LL và HH</a:t>
                      </a:r>
                      <a:endParaRPr/>
                    </a:p>
                  </a:txBody>
                  <a:tcPr marT="45725" marB="45725" marR="91450" marL="91450"/>
                </a:tc>
              </a:tr>
              <a:tr h="287700">
                <a:tc>
                  <a:txBody>
                    <a:bodyPr/>
                    <a:lstStyle/>
                    <a:p>
                      <a:pPr indent="0" lvl="0" marL="0" marR="0" rtl="0" algn="l">
                        <a:spcBef>
                          <a:spcPts val="0"/>
                        </a:spcBef>
                        <a:spcAft>
                          <a:spcPts val="0"/>
                        </a:spcAft>
                        <a:buNone/>
                      </a:pPr>
                      <a:r>
                        <a:rPr lang="en-US" sz="1800"/>
                        <a:t>HH</a:t>
                      </a:r>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Calibri"/>
                        <a:buNone/>
                      </a:pPr>
                      <a:r>
                        <a:rPr lang="en-US" sz="1800"/>
                        <a:t>Dải tần số Hight-Hight</a:t>
                      </a:r>
                      <a:endParaRPr/>
                    </a:p>
                  </a:txBody>
                  <a:tcPr marT="45725" marB="45725" marR="91450" marL="91450"/>
                </a:tc>
                <a:tc>
                  <a:txBody>
                    <a:bodyPr/>
                    <a:lstStyle/>
                    <a:p>
                      <a:pPr indent="0" lvl="0" marL="0" marR="0" rtl="0" algn="l">
                        <a:lnSpc>
                          <a:spcPct val="100000"/>
                        </a:lnSpc>
                        <a:spcBef>
                          <a:spcPts val="0"/>
                        </a:spcBef>
                        <a:spcAft>
                          <a:spcPts val="0"/>
                        </a:spcAft>
                        <a:buClr>
                          <a:schemeClr val="dk1"/>
                        </a:buClr>
                        <a:buSzPts val="1800"/>
                        <a:buFont typeface="Calibri"/>
                        <a:buNone/>
                      </a:pPr>
                      <a:r>
                        <a:rPr lang="en-US" sz="1800"/>
                        <a:t>Dễ bị nhìn thấy và dễ bị tấn công thay đổi</a:t>
                      </a:r>
                      <a:endParaRPr/>
                    </a:p>
                  </a:txBody>
                  <a:tcPr marT="45725" marB="45725" marR="91450" marL="91450"/>
                </a:tc>
              </a:tr>
            </a:tbl>
          </a:graphicData>
        </a:graphic>
      </p:graphicFrame>
      <p:sp>
        <p:nvSpPr>
          <p:cNvPr id="537" name="Google Shape;537;p17"/>
          <p:cNvSpPr txBox="1"/>
          <p:nvPr/>
        </p:nvSpPr>
        <p:spPr>
          <a:xfrm>
            <a:off x="6718643" y="4082204"/>
            <a:ext cx="17862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DWT FUNCTION</a:t>
            </a:r>
            <a:endParaRPr/>
          </a:p>
        </p:txBody>
      </p:sp>
      <p:cxnSp>
        <p:nvCxnSpPr>
          <p:cNvPr id="538" name="Google Shape;538;p17"/>
          <p:cNvCxnSpPr>
            <a:stCxn id="533" idx="2"/>
          </p:cNvCxnSpPr>
          <p:nvPr/>
        </p:nvCxnSpPr>
        <p:spPr>
          <a:xfrm>
            <a:off x="4508876" y="3966957"/>
            <a:ext cx="3102900" cy="88800"/>
          </a:xfrm>
          <a:prstGeom prst="straightConnector1">
            <a:avLst/>
          </a:prstGeom>
          <a:noFill/>
          <a:ln cap="flat" cmpd="sng" w="19050">
            <a:solidFill>
              <a:schemeClr val="accent6"/>
            </a:solidFill>
            <a:prstDash val="solid"/>
            <a:miter lim="800000"/>
            <a:headEnd len="sm" w="sm" type="none"/>
            <a:tailEnd len="sm" w="sm" type="none"/>
          </a:ln>
        </p:spPr>
      </p:cxnSp>
      <p:cxnSp>
        <p:nvCxnSpPr>
          <p:cNvPr id="539" name="Google Shape;539;p17"/>
          <p:cNvCxnSpPr>
            <a:endCxn id="535" idx="2"/>
          </p:cNvCxnSpPr>
          <p:nvPr/>
        </p:nvCxnSpPr>
        <p:spPr>
          <a:xfrm flipH="1" rot="10800000">
            <a:off x="7611781" y="3966957"/>
            <a:ext cx="3102900" cy="88800"/>
          </a:xfrm>
          <a:prstGeom prst="straightConnector1">
            <a:avLst/>
          </a:prstGeom>
          <a:noFill/>
          <a:ln cap="flat" cmpd="sng" w="19050">
            <a:solidFill>
              <a:schemeClr val="accent6"/>
            </a:solidFill>
            <a:prstDash val="solid"/>
            <a:miter lim="800000"/>
            <a:headEnd len="sm" w="sm" type="none"/>
            <a:tailEnd len="sm" w="sm" type="none"/>
          </a:ln>
        </p:spPr>
      </p:cxnSp>
      <p:cxnSp>
        <p:nvCxnSpPr>
          <p:cNvPr id="540" name="Google Shape;540;p17"/>
          <p:cNvCxnSpPr>
            <a:endCxn id="534" idx="2"/>
          </p:cNvCxnSpPr>
          <p:nvPr/>
        </p:nvCxnSpPr>
        <p:spPr>
          <a:xfrm rot="10800000">
            <a:off x="7611779" y="3966957"/>
            <a:ext cx="0" cy="88800"/>
          </a:xfrm>
          <a:prstGeom prst="straightConnector1">
            <a:avLst/>
          </a:prstGeom>
          <a:noFill/>
          <a:ln cap="flat" cmpd="sng" w="19050">
            <a:solidFill>
              <a:schemeClr val="accent6"/>
            </a:solidFill>
            <a:prstDash val="solid"/>
            <a:miter lim="800000"/>
            <a:headEnd len="sm" w="sm" type="none"/>
            <a:tailEnd len="sm" w="sm" type="none"/>
          </a:ln>
        </p:spPr>
      </p:cxnSp>
      <p:sp>
        <p:nvSpPr>
          <p:cNvPr id="541" name="Google Shape;541;p17"/>
          <p:cNvSpPr txBox="1"/>
          <p:nvPr/>
        </p:nvSpPr>
        <p:spPr>
          <a:xfrm>
            <a:off x="1989287" y="1813656"/>
            <a:ext cx="1592113" cy="338554"/>
          </a:xfrm>
          <a:prstGeom prst="rect">
            <a:avLst/>
          </a:prstGeom>
          <a:solidFill>
            <a:srgbClr val="833C0B"/>
          </a:solidFill>
          <a:ln cap="flat" cmpd="sng" w="12700">
            <a:solidFill>
              <a:srgbClr val="517E33"/>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Calibri"/>
                <a:ea typeface="Calibri"/>
                <a:cs typeface="Calibri"/>
                <a:sym typeface="Calibri"/>
              </a:rPr>
              <a:t>DECOMPOSION</a:t>
            </a:r>
            <a:endParaRPr sz="2000">
              <a:solidFill>
                <a:schemeClr val="lt1"/>
              </a:solidFill>
              <a:latin typeface="Calibri"/>
              <a:ea typeface="Calibri"/>
              <a:cs typeface="Calibri"/>
              <a:sym typeface="Calibri"/>
            </a:endParaRPr>
          </a:p>
        </p:txBody>
      </p:sp>
      <p:sp>
        <p:nvSpPr>
          <p:cNvPr id="542" name="Google Shape;542;p17"/>
          <p:cNvSpPr txBox="1"/>
          <p:nvPr/>
        </p:nvSpPr>
        <p:spPr>
          <a:xfrm>
            <a:off x="5062632" y="1808056"/>
            <a:ext cx="1592113" cy="338554"/>
          </a:xfrm>
          <a:prstGeom prst="rect">
            <a:avLst/>
          </a:prstGeom>
          <a:solidFill>
            <a:srgbClr val="833C0B"/>
          </a:solidFill>
          <a:ln cap="flat" cmpd="sng" w="12700">
            <a:solidFill>
              <a:srgbClr val="517E33"/>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Calibri"/>
                <a:ea typeface="Calibri"/>
                <a:cs typeface="Calibri"/>
                <a:sym typeface="Calibri"/>
              </a:rPr>
              <a:t>DECOMPOSION</a:t>
            </a:r>
            <a:endParaRPr sz="2000">
              <a:solidFill>
                <a:schemeClr val="lt1"/>
              </a:solidFill>
              <a:latin typeface="Calibri"/>
              <a:ea typeface="Calibri"/>
              <a:cs typeface="Calibri"/>
              <a:sym typeface="Calibri"/>
            </a:endParaRPr>
          </a:p>
        </p:txBody>
      </p:sp>
      <p:sp>
        <p:nvSpPr>
          <p:cNvPr id="543" name="Google Shape;543;p17"/>
          <p:cNvSpPr txBox="1"/>
          <p:nvPr/>
        </p:nvSpPr>
        <p:spPr>
          <a:xfrm>
            <a:off x="8153400" y="2503075"/>
            <a:ext cx="1592113" cy="338554"/>
          </a:xfrm>
          <a:prstGeom prst="rect">
            <a:avLst/>
          </a:prstGeom>
          <a:solidFill>
            <a:srgbClr val="833C0B"/>
          </a:solidFill>
          <a:ln cap="flat" cmpd="sng" w="12700">
            <a:solidFill>
              <a:srgbClr val="517E33"/>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lt1"/>
                </a:solidFill>
                <a:latin typeface="Calibri"/>
                <a:ea typeface="Calibri"/>
                <a:cs typeface="Calibri"/>
                <a:sym typeface="Calibri"/>
              </a:rPr>
              <a:t>DECOMPOSION</a:t>
            </a:r>
            <a:endParaRPr sz="2000">
              <a:solidFill>
                <a:schemeClr val="lt1"/>
              </a:solidFill>
              <a:latin typeface="Calibri"/>
              <a:ea typeface="Calibri"/>
              <a:cs typeface="Calibri"/>
              <a:sym typeface="Calibri"/>
            </a:endParaRPr>
          </a:p>
        </p:txBody>
      </p:sp>
      <p:sp>
        <p:nvSpPr>
          <p:cNvPr id="544" name="Google Shape;544;p17"/>
          <p:cNvSpPr txBox="1"/>
          <p:nvPr/>
        </p:nvSpPr>
        <p:spPr>
          <a:xfrm>
            <a:off x="87650" y="3558984"/>
            <a:ext cx="2417296" cy="707886"/>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000">
                <a:solidFill>
                  <a:schemeClr val="dk1"/>
                </a:solidFill>
                <a:latin typeface="Calibri"/>
                <a:ea typeface="Calibri"/>
                <a:cs typeface="Calibri"/>
                <a:sym typeface="Calibri"/>
              </a:rPr>
              <a:t>Chia thành các dải tần số khác nhau</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8" name="Shape 548"/>
        <p:cNvGrpSpPr/>
        <p:nvPr/>
      </p:nvGrpSpPr>
      <p:grpSpPr>
        <a:xfrm>
          <a:off x="0" y="0"/>
          <a:ext cx="0" cy="0"/>
          <a:chOff x="0" y="0"/>
          <a:chExt cx="0" cy="0"/>
        </a:xfrm>
      </p:grpSpPr>
      <p:sp>
        <p:nvSpPr>
          <p:cNvPr id="549" name="Google Shape;549;p18"/>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p>
            <a:pPr indent="0" lvl="0" marL="0" rtl="0" algn="ctr">
              <a:lnSpc>
                <a:spcPct val="125000"/>
              </a:lnSpc>
              <a:spcBef>
                <a:spcPts val="0"/>
              </a:spcBef>
              <a:spcAft>
                <a:spcPts val="0"/>
              </a:spcAft>
              <a:buClr>
                <a:schemeClr val="dk1"/>
              </a:buClr>
              <a:buSzPts val="2520"/>
              <a:buFont typeface="Calibri"/>
              <a:buNone/>
            </a:pPr>
            <a:r>
              <a:rPr lang="en-US" sz="2520"/>
              <a:t>3. CÁC KỸ THUẬT THUỶ VÂN SỐ</a:t>
            </a:r>
            <a:endParaRPr sz="2520"/>
          </a:p>
        </p:txBody>
      </p:sp>
      <p:sp>
        <p:nvSpPr>
          <p:cNvPr id="550" name="Google Shape;550;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551" name="Google Shape;551;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552" name="Google Shape;552;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53" name="Google Shape;553;p18"/>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Autofit/>
          </a:bodyPr>
          <a:lstStyle/>
          <a:p>
            <a:pPr indent="-228600" lvl="0" marL="228600" rtl="0" algn="ctr">
              <a:lnSpc>
                <a:spcPct val="90000"/>
              </a:lnSpc>
              <a:spcBef>
                <a:spcPts val="0"/>
              </a:spcBef>
              <a:spcAft>
                <a:spcPts val="0"/>
              </a:spcAft>
              <a:buClr>
                <a:schemeClr val="dk1"/>
              </a:buClr>
              <a:buSzPts val="2000"/>
              <a:buNone/>
            </a:pPr>
            <a:r>
              <a:rPr b="0" lang="en-US">
                <a:latin typeface="Calibri"/>
                <a:ea typeface="Calibri"/>
                <a:cs typeface="Calibri"/>
                <a:sym typeface="Calibri"/>
              </a:rPr>
              <a:t>DISCRETE WAVELET TRANSFORM (DWT)</a:t>
            </a:r>
            <a:endParaRPr/>
          </a:p>
        </p:txBody>
      </p:sp>
      <p:pic>
        <p:nvPicPr>
          <p:cNvPr descr="A picture containing outdoor, building, white, old&#10;&#10;Description automatically generated" id="554" name="Google Shape;554;p18"/>
          <p:cNvPicPr preferRelativeResize="0"/>
          <p:nvPr>
            <p:ph idx="1" type="body"/>
          </p:nvPr>
        </p:nvPicPr>
        <p:blipFill rotWithShape="1">
          <a:blip r:embed="rId3">
            <a:alphaModFix/>
          </a:blip>
          <a:srcRect b="0" l="0" r="0" t="0"/>
          <a:stretch/>
        </p:blipFill>
        <p:spPr>
          <a:xfrm>
            <a:off x="127959" y="2145582"/>
            <a:ext cx="4067988" cy="3050991"/>
          </a:xfrm>
          <a:prstGeom prst="rect">
            <a:avLst/>
          </a:prstGeom>
          <a:noFill/>
          <a:ln>
            <a:noFill/>
          </a:ln>
        </p:spPr>
      </p:pic>
      <p:sp>
        <p:nvSpPr>
          <p:cNvPr id="555" name="Google Shape;555;p18"/>
          <p:cNvSpPr txBox="1"/>
          <p:nvPr/>
        </p:nvSpPr>
        <p:spPr>
          <a:xfrm>
            <a:off x="127959" y="5372518"/>
            <a:ext cx="4067988"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ẢNH GRAYSCALE</a:t>
            </a:r>
            <a:endParaRPr/>
          </a:p>
        </p:txBody>
      </p:sp>
      <p:sp>
        <p:nvSpPr>
          <p:cNvPr id="556" name="Google Shape;556;p18"/>
          <p:cNvSpPr txBox="1"/>
          <p:nvPr/>
        </p:nvSpPr>
        <p:spPr>
          <a:xfrm>
            <a:off x="127960" y="1600305"/>
            <a:ext cx="4067988"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COVER IMAGE</a:t>
            </a:r>
            <a:endParaRPr/>
          </a:p>
        </p:txBody>
      </p:sp>
      <p:pic>
        <p:nvPicPr>
          <p:cNvPr id="557" name="Google Shape;557;p18"/>
          <p:cNvPicPr preferRelativeResize="0"/>
          <p:nvPr/>
        </p:nvPicPr>
        <p:blipFill rotWithShape="1">
          <a:blip r:embed="rId4">
            <a:alphaModFix/>
          </a:blip>
          <a:srcRect b="0" l="0" r="0" t="0"/>
          <a:stretch/>
        </p:blipFill>
        <p:spPr>
          <a:xfrm>
            <a:off x="6249290" y="1126710"/>
            <a:ext cx="2838450" cy="2476500"/>
          </a:xfrm>
          <a:prstGeom prst="rect">
            <a:avLst/>
          </a:prstGeom>
          <a:noFill/>
          <a:ln>
            <a:noFill/>
          </a:ln>
        </p:spPr>
      </p:pic>
      <p:pic>
        <p:nvPicPr>
          <p:cNvPr id="558" name="Google Shape;558;p18"/>
          <p:cNvPicPr preferRelativeResize="0"/>
          <p:nvPr/>
        </p:nvPicPr>
        <p:blipFill rotWithShape="1">
          <a:blip r:embed="rId5">
            <a:alphaModFix/>
          </a:blip>
          <a:srcRect b="0" l="0" r="0" t="0"/>
          <a:stretch/>
        </p:blipFill>
        <p:spPr>
          <a:xfrm>
            <a:off x="9087740" y="1188622"/>
            <a:ext cx="2800350" cy="2352675"/>
          </a:xfrm>
          <a:prstGeom prst="rect">
            <a:avLst/>
          </a:prstGeom>
          <a:noFill/>
          <a:ln>
            <a:noFill/>
          </a:ln>
        </p:spPr>
      </p:pic>
      <p:pic>
        <p:nvPicPr>
          <p:cNvPr id="559" name="Google Shape;559;p18"/>
          <p:cNvPicPr preferRelativeResize="0"/>
          <p:nvPr/>
        </p:nvPicPr>
        <p:blipFill rotWithShape="1">
          <a:blip r:embed="rId6">
            <a:alphaModFix/>
          </a:blip>
          <a:srcRect b="0" l="0" r="0" t="0"/>
          <a:stretch/>
        </p:blipFill>
        <p:spPr>
          <a:xfrm>
            <a:off x="6230240" y="3440288"/>
            <a:ext cx="2876550" cy="2400300"/>
          </a:xfrm>
          <a:prstGeom prst="rect">
            <a:avLst/>
          </a:prstGeom>
          <a:noFill/>
          <a:ln>
            <a:noFill/>
          </a:ln>
        </p:spPr>
      </p:pic>
      <p:sp>
        <p:nvSpPr>
          <p:cNvPr id="560" name="Google Shape;560;p18"/>
          <p:cNvSpPr/>
          <p:nvPr/>
        </p:nvSpPr>
        <p:spPr>
          <a:xfrm>
            <a:off x="4286747" y="3257221"/>
            <a:ext cx="1975829" cy="733663"/>
          </a:xfrm>
          <a:prstGeom prst="rightArrow">
            <a:avLst>
              <a:gd fmla="val 50000" name="adj1"/>
              <a:gd fmla="val 50000" name="adj2"/>
            </a:avLst>
          </a:prstGeom>
          <a:gradFill>
            <a:gsLst>
              <a:gs pos="0">
                <a:srgbClr val="7FB75F"/>
              </a:gs>
              <a:gs pos="50000">
                <a:srgbClr val="6EB141"/>
              </a:gs>
              <a:gs pos="100000">
                <a:srgbClr val="5FA134"/>
              </a:gs>
            </a:gsLst>
            <a:lin ang="5400000" scaled="0"/>
          </a:gradFill>
          <a:ln>
            <a:noFill/>
          </a:ln>
          <a:effectLst>
            <a:outerShdw blurRad="57150" rotWithShape="0" algn="ctr" dir="5400000" dist="19050">
              <a:srgbClr val="000000">
                <a:alpha val="62745"/>
              </a:srgbClr>
            </a:outerShdw>
          </a:effectLst>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lt1"/>
                </a:solidFill>
                <a:latin typeface="Calibri"/>
                <a:ea typeface="Calibri"/>
                <a:cs typeface="Calibri"/>
                <a:sym typeface="Calibri"/>
              </a:rPr>
              <a:t>DECOMPOSION</a:t>
            </a:r>
            <a:endParaRPr sz="1800">
              <a:solidFill>
                <a:schemeClr val="lt1"/>
              </a:solidFill>
              <a:latin typeface="Calibri"/>
              <a:ea typeface="Calibri"/>
              <a:cs typeface="Calibri"/>
              <a:sym typeface="Calibri"/>
            </a:endParaRPr>
          </a:p>
        </p:txBody>
      </p:sp>
      <p:pic>
        <p:nvPicPr>
          <p:cNvPr id="561" name="Google Shape;561;p18"/>
          <p:cNvPicPr preferRelativeResize="0"/>
          <p:nvPr/>
        </p:nvPicPr>
        <p:blipFill rotWithShape="1">
          <a:blip r:embed="rId7">
            <a:alphaModFix/>
          </a:blip>
          <a:srcRect b="0" l="0" r="0" t="0"/>
          <a:stretch/>
        </p:blipFill>
        <p:spPr>
          <a:xfrm>
            <a:off x="9105513" y="3440288"/>
            <a:ext cx="2819400" cy="24193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5" name="Shape 565"/>
        <p:cNvGrpSpPr/>
        <p:nvPr/>
      </p:nvGrpSpPr>
      <p:grpSpPr>
        <a:xfrm>
          <a:off x="0" y="0"/>
          <a:ext cx="0" cy="0"/>
          <a:chOff x="0" y="0"/>
          <a:chExt cx="0" cy="0"/>
        </a:xfrm>
      </p:grpSpPr>
      <p:sp>
        <p:nvSpPr>
          <p:cNvPr id="566" name="Google Shape;566;p19"/>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p>
            <a:pPr indent="0" lvl="0" marL="0" rtl="0" algn="ctr">
              <a:lnSpc>
                <a:spcPct val="125000"/>
              </a:lnSpc>
              <a:spcBef>
                <a:spcPts val="0"/>
              </a:spcBef>
              <a:spcAft>
                <a:spcPts val="0"/>
              </a:spcAft>
              <a:buClr>
                <a:schemeClr val="dk1"/>
              </a:buClr>
              <a:buSzPts val="2520"/>
              <a:buFont typeface="Calibri"/>
              <a:buNone/>
            </a:pPr>
            <a:r>
              <a:rPr lang="en-US" sz="2520"/>
              <a:t>3. CÁC KỸ THUẬT THUỶ VÂN SỐ</a:t>
            </a:r>
            <a:endParaRPr sz="2520"/>
          </a:p>
        </p:txBody>
      </p:sp>
      <p:sp>
        <p:nvSpPr>
          <p:cNvPr id="567" name="Google Shape;567;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568" name="Google Shape;568;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569" name="Google Shape;569;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570" name="Google Shape;570;p19"/>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Autofit/>
          </a:bodyPr>
          <a:lstStyle/>
          <a:p>
            <a:pPr indent="-228600" lvl="0" marL="228600" rtl="0" algn="ctr">
              <a:lnSpc>
                <a:spcPct val="90000"/>
              </a:lnSpc>
              <a:spcBef>
                <a:spcPts val="0"/>
              </a:spcBef>
              <a:spcAft>
                <a:spcPts val="0"/>
              </a:spcAft>
              <a:buClr>
                <a:schemeClr val="dk1"/>
              </a:buClr>
              <a:buSzPts val="2000"/>
              <a:buNone/>
            </a:pPr>
            <a:r>
              <a:rPr b="0" lang="en-US"/>
              <a:t>DWT – QUÁ TRÌNH NHÚNG</a:t>
            </a:r>
            <a:endParaRPr/>
          </a:p>
        </p:txBody>
      </p:sp>
      <p:sp>
        <p:nvSpPr>
          <p:cNvPr id="571" name="Google Shape;571;p19"/>
          <p:cNvSpPr/>
          <p:nvPr/>
        </p:nvSpPr>
        <p:spPr>
          <a:xfrm>
            <a:off x="316374" y="1118211"/>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HOST IMAGE</a:t>
            </a:r>
            <a:endParaRPr/>
          </a:p>
        </p:txBody>
      </p:sp>
      <p:sp>
        <p:nvSpPr>
          <p:cNvPr id="572" name="Google Shape;572;p19"/>
          <p:cNvSpPr/>
          <p:nvPr/>
        </p:nvSpPr>
        <p:spPr>
          <a:xfrm>
            <a:off x="3581400" y="1118211"/>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WATERMARK IMAGE (logo)</a:t>
            </a:r>
            <a:endParaRPr/>
          </a:p>
        </p:txBody>
      </p:sp>
      <p:sp>
        <p:nvSpPr>
          <p:cNvPr id="573" name="Google Shape;573;p19"/>
          <p:cNvSpPr/>
          <p:nvPr/>
        </p:nvSpPr>
        <p:spPr>
          <a:xfrm>
            <a:off x="316375" y="2141602"/>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n Level DWT of HOST IMAGE</a:t>
            </a:r>
            <a:endParaRPr/>
          </a:p>
        </p:txBody>
      </p:sp>
      <p:sp>
        <p:nvSpPr>
          <p:cNvPr id="574" name="Google Shape;574;p19"/>
          <p:cNvSpPr/>
          <p:nvPr/>
        </p:nvSpPr>
        <p:spPr>
          <a:xfrm>
            <a:off x="3581400" y="2141602"/>
            <a:ext cx="2560320" cy="685800"/>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n Level DWT of WATERMARK IMAGE</a:t>
            </a:r>
            <a:endParaRPr/>
          </a:p>
        </p:txBody>
      </p:sp>
      <p:sp>
        <p:nvSpPr>
          <p:cNvPr id="575" name="Google Shape;575;p19"/>
          <p:cNvSpPr/>
          <p:nvPr/>
        </p:nvSpPr>
        <p:spPr>
          <a:xfrm>
            <a:off x="1771698" y="3417303"/>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EMBEDDING FUNCTION</a:t>
            </a:r>
            <a:endParaRPr/>
          </a:p>
        </p:txBody>
      </p:sp>
      <p:sp>
        <p:nvSpPr>
          <p:cNvPr id="576" name="Google Shape;576;p19"/>
          <p:cNvSpPr/>
          <p:nvPr/>
        </p:nvSpPr>
        <p:spPr>
          <a:xfrm>
            <a:off x="1771698" y="4441664"/>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n LEVEL INVERSE DWT</a:t>
            </a:r>
            <a:endParaRPr/>
          </a:p>
        </p:txBody>
      </p:sp>
      <p:sp>
        <p:nvSpPr>
          <p:cNvPr id="577" name="Google Shape;577;p19"/>
          <p:cNvSpPr/>
          <p:nvPr/>
        </p:nvSpPr>
        <p:spPr>
          <a:xfrm>
            <a:off x="1771698" y="5495862"/>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WATERMARKED IMAGE</a:t>
            </a:r>
            <a:endParaRPr/>
          </a:p>
        </p:txBody>
      </p:sp>
      <p:cxnSp>
        <p:nvCxnSpPr>
          <p:cNvPr id="578" name="Google Shape;578;p19"/>
          <p:cNvCxnSpPr>
            <a:stCxn id="572" idx="2"/>
            <a:endCxn id="574" idx="0"/>
          </p:cNvCxnSpPr>
          <p:nvPr/>
        </p:nvCxnSpPr>
        <p:spPr>
          <a:xfrm>
            <a:off x="4861560" y="1801118"/>
            <a:ext cx="0" cy="340500"/>
          </a:xfrm>
          <a:prstGeom prst="straightConnector1">
            <a:avLst/>
          </a:prstGeom>
          <a:noFill/>
          <a:ln cap="flat" cmpd="sng" w="57150">
            <a:solidFill>
              <a:schemeClr val="accent6"/>
            </a:solidFill>
            <a:prstDash val="solid"/>
            <a:miter lim="800000"/>
            <a:headEnd len="sm" w="sm" type="none"/>
            <a:tailEnd len="med" w="med" type="triangle"/>
          </a:ln>
        </p:spPr>
      </p:cxnSp>
      <p:cxnSp>
        <p:nvCxnSpPr>
          <p:cNvPr id="579" name="Google Shape;579;p19"/>
          <p:cNvCxnSpPr>
            <a:stCxn id="571" idx="2"/>
            <a:endCxn id="573" idx="0"/>
          </p:cNvCxnSpPr>
          <p:nvPr/>
        </p:nvCxnSpPr>
        <p:spPr>
          <a:xfrm>
            <a:off x="1596534" y="1801118"/>
            <a:ext cx="0" cy="340500"/>
          </a:xfrm>
          <a:prstGeom prst="straightConnector1">
            <a:avLst/>
          </a:prstGeom>
          <a:noFill/>
          <a:ln cap="flat" cmpd="sng" w="57150">
            <a:solidFill>
              <a:schemeClr val="accent6"/>
            </a:solidFill>
            <a:prstDash val="solid"/>
            <a:miter lim="800000"/>
            <a:headEnd len="sm" w="sm" type="none"/>
            <a:tailEnd len="med" w="med" type="triangle"/>
          </a:ln>
        </p:spPr>
      </p:cxnSp>
      <p:cxnSp>
        <p:nvCxnSpPr>
          <p:cNvPr id="580" name="Google Shape;580;p19"/>
          <p:cNvCxnSpPr>
            <a:stCxn id="576" idx="2"/>
            <a:endCxn id="577" idx="0"/>
          </p:cNvCxnSpPr>
          <p:nvPr/>
        </p:nvCxnSpPr>
        <p:spPr>
          <a:xfrm>
            <a:off x="3051858" y="5124571"/>
            <a:ext cx="0" cy="371400"/>
          </a:xfrm>
          <a:prstGeom prst="straightConnector1">
            <a:avLst/>
          </a:prstGeom>
          <a:noFill/>
          <a:ln cap="flat" cmpd="sng" w="57150">
            <a:solidFill>
              <a:schemeClr val="accent6"/>
            </a:solidFill>
            <a:prstDash val="solid"/>
            <a:miter lim="800000"/>
            <a:headEnd len="sm" w="sm" type="none"/>
            <a:tailEnd len="med" w="med" type="triangle"/>
          </a:ln>
        </p:spPr>
      </p:cxnSp>
      <p:cxnSp>
        <p:nvCxnSpPr>
          <p:cNvPr id="581" name="Google Shape;581;p19"/>
          <p:cNvCxnSpPr>
            <a:stCxn id="574" idx="2"/>
            <a:endCxn id="575" idx="0"/>
          </p:cNvCxnSpPr>
          <p:nvPr/>
        </p:nvCxnSpPr>
        <p:spPr>
          <a:xfrm flipH="1">
            <a:off x="3051960" y="2827402"/>
            <a:ext cx="1809600" cy="589800"/>
          </a:xfrm>
          <a:prstGeom prst="straightConnector1">
            <a:avLst/>
          </a:prstGeom>
          <a:noFill/>
          <a:ln cap="flat" cmpd="sng" w="57150">
            <a:solidFill>
              <a:schemeClr val="accent6"/>
            </a:solidFill>
            <a:prstDash val="solid"/>
            <a:miter lim="800000"/>
            <a:headEnd len="sm" w="sm" type="none"/>
            <a:tailEnd len="med" w="med" type="triangle"/>
          </a:ln>
        </p:spPr>
      </p:cxnSp>
      <p:cxnSp>
        <p:nvCxnSpPr>
          <p:cNvPr id="582" name="Google Shape;582;p19"/>
          <p:cNvCxnSpPr>
            <a:stCxn id="573" idx="2"/>
            <a:endCxn id="575" idx="0"/>
          </p:cNvCxnSpPr>
          <p:nvPr/>
        </p:nvCxnSpPr>
        <p:spPr>
          <a:xfrm>
            <a:off x="1596535" y="2824509"/>
            <a:ext cx="1455300" cy="592800"/>
          </a:xfrm>
          <a:prstGeom prst="straightConnector1">
            <a:avLst/>
          </a:prstGeom>
          <a:noFill/>
          <a:ln cap="flat" cmpd="sng" w="57150">
            <a:solidFill>
              <a:schemeClr val="accent6"/>
            </a:solidFill>
            <a:prstDash val="solid"/>
            <a:miter lim="800000"/>
            <a:headEnd len="sm" w="sm" type="none"/>
            <a:tailEnd len="med" w="med" type="triangle"/>
          </a:ln>
        </p:spPr>
      </p:cxnSp>
      <p:cxnSp>
        <p:nvCxnSpPr>
          <p:cNvPr id="583" name="Google Shape;583;p19"/>
          <p:cNvCxnSpPr>
            <a:stCxn id="575" idx="2"/>
            <a:endCxn id="576" idx="0"/>
          </p:cNvCxnSpPr>
          <p:nvPr/>
        </p:nvCxnSpPr>
        <p:spPr>
          <a:xfrm>
            <a:off x="3051858" y="4100210"/>
            <a:ext cx="0" cy="341400"/>
          </a:xfrm>
          <a:prstGeom prst="straightConnector1">
            <a:avLst/>
          </a:prstGeom>
          <a:noFill/>
          <a:ln cap="flat" cmpd="sng" w="57150">
            <a:solidFill>
              <a:schemeClr val="accent6"/>
            </a:solidFill>
            <a:prstDash val="solid"/>
            <a:miter lim="800000"/>
            <a:headEnd len="sm" w="sm" type="none"/>
            <a:tailEnd len="med" w="med" type="triangle"/>
          </a:ln>
        </p:spPr>
      </p:cxnSp>
      <p:sp>
        <p:nvSpPr>
          <p:cNvPr id="584" name="Google Shape;584;p19"/>
          <p:cNvSpPr/>
          <p:nvPr/>
        </p:nvSpPr>
        <p:spPr>
          <a:xfrm>
            <a:off x="6877801" y="1300989"/>
            <a:ext cx="4682534" cy="194095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Arial"/>
                <a:ea typeface="Arial"/>
                <a:cs typeface="Arial"/>
                <a:sym typeface="Arial"/>
              </a:rPr>
              <a:t>Kết hợp: DWT-DCT</a:t>
            </a:r>
            <a:endParaRPr/>
          </a:p>
          <a:p>
            <a:pPr indent="0" lvl="0" marL="0" marR="0" rtl="0" algn="l">
              <a:spcBef>
                <a:spcPts val="0"/>
              </a:spcBef>
              <a:spcAft>
                <a:spcPts val="0"/>
              </a:spcAft>
              <a:buNone/>
            </a:pPr>
            <a:r>
              <a:rPr lang="en-US" sz="1800">
                <a:solidFill>
                  <a:schemeClr val="dk1"/>
                </a:solidFill>
                <a:latin typeface="Arial"/>
                <a:ea typeface="Arial"/>
                <a:cs typeface="Arial"/>
                <a:sym typeface="Arial"/>
              </a:rPr>
              <a:t>Kết hợp: DWT-SVD</a:t>
            </a:r>
            <a:endParaRPr/>
          </a:p>
          <a:p>
            <a:pPr indent="0" lvl="0" marL="0" marR="0" rtl="0" algn="l">
              <a:spcBef>
                <a:spcPts val="0"/>
              </a:spcBef>
              <a:spcAft>
                <a:spcPts val="0"/>
              </a:spcAft>
              <a:buNone/>
            </a:pPr>
            <a:r>
              <a:rPr lang="en-US" sz="1800">
                <a:solidFill>
                  <a:schemeClr val="dk1"/>
                </a:solidFill>
                <a:latin typeface="Arial"/>
                <a:ea typeface="Arial"/>
                <a:cs typeface="Arial"/>
                <a:sym typeface="Arial"/>
              </a:rPr>
              <a:t>LHn(i,j) = LHn(i,j) + logo(i,j) * k</a:t>
            </a:r>
            <a:endParaRPr/>
          </a:p>
          <a:p>
            <a:pPr indent="0" lvl="0" marL="0" marR="0" rtl="0" algn="l">
              <a:spcBef>
                <a:spcPts val="0"/>
              </a:spcBef>
              <a:spcAft>
                <a:spcPts val="0"/>
              </a:spcAft>
              <a:buNone/>
            </a:pPr>
            <a:r>
              <a:rPr lang="en-US" sz="1800">
                <a:solidFill>
                  <a:schemeClr val="dk1"/>
                </a:solidFill>
                <a:latin typeface="Arial"/>
                <a:ea typeface="Arial"/>
                <a:cs typeface="Arial"/>
                <a:sym typeface="Arial"/>
              </a:rPr>
              <a:t>…</a:t>
            </a:r>
            <a:endParaRPr/>
          </a:p>
          <a:p>
            <a:pPr indent="0" lvl="0" marL="0" marR="0" rtl="0" algn="l">
              <a:spcBef>
                <a:spcPts val="0"/>
              </a:spcBef>
              <a:spcAft>
                <a:spcPts val="0"/>
              </a:spcAft>
              <a:buNone/>
            </a:pPr>
            <a:r>
              <a:rPr lang="en-US" sz="1800">
                <a:solidFill>
                  <a:schemeClr val="dk1"/>
                </a:solidFill>
                <a:latin typeface="Arial"/>
                <a:ea typeface="Arial"/>
                <a:cs typeface="Arial"/>
                <a:sym typeface="Arial"/>
              </a:rPr>
              <a:t>Hoặc tự cấu hình hàm nhúng (embed) riêng mình</a:t>
            </a:r>
            <a:endParaRPr/>
          </a:p>
        </p:txBody>
      </p:sp>
      <p:sp>
        <p:nvSpPr>
          <p:cNvPr id="585" name="Google Shape;585;p19"/>
          <p:cNvSpPr/>
          <p:nvPr/>
        </p:nvSpPr>
        <p:spPr>
          <a:xfrm rot="-1170213">
            <a:off x="4535393" y="3170112"/>
            <a:ext cx="2248012" cy="285436"/>
          </a:xfrm>
          <a:prstGeom prst="rightArrow">
            <a:avLst>
              <a:gd fmla="val 50000" name="adj1"/>
              <a:gd fmla="val 50000" name="adj2"/>
            </a:avLst>
          </a:prstGeom>
          <a:solidFill>
            <a:schemeClr val="accent6"/>
          </a:solidFill>
          <a:ln cap="flat" cmpd="sng" w="12700">
            <a:solidFill>
              <a:srgbClr val="517E3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grpSp>
        <p:nvGrpSpPr>
          <p:cNvPr id="586" name="Google Shape;586;p19"/>
          <p:cNvGrpSpPr/>
          <p:nvPr/>
        </p:nvGrpSpPr>
        <p:grpSpPr>
          <a:xfrm>
            <a:off x="5175742" y="4294487"/>
            <a:ext cx="1763973" cy="1160279"/>
            <a:chOff x="4730209" y="4040291"/>
            <a:chExt cx="1763973" cy="1160279"/>
          </a:xfrm>
        </p:grpSpPr>
        <p:sp>
          <p:nvSpPr>
            <p:cNvPr id="587" name="Google Shape;587;p19"/>
            <p:cNvSpPr/>
            <p:nvPr/>
          </p:nvSpPr>
          <p:spPr>
            <a:xfrm>
              <a:off x="4730209" y="4040291"/>
              <a:ext cx="1763973" cy="1160279"/>
            </a:xfrm>
            <a:prstGeom prst="rect">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pic>
          <p:nvPicPr>
            <p:cNvPr descr="Text&#10;&#10;Description automatically generated" id="588" name="Google Shape;588;p19"/>
            <p:cNvPicPr preferRelativeResize="0"/>
            <p:nvPr/>
          </p:nvPicPr>
          <p:blipFill rotWithShape="1">
            <a:blip r:embed="rId3">
              <a:alphaModFix/>
            </a:blip>
            <a:srcRect b="0" l="0" r="0" t="0"/>
            <a:stretch/>
          </p:blipFill>
          <p:spPr>
            <a:xfrm>
              <a:off x="4730209" y="4057119"/>
              <a:ext cx="1314450" cy="952500"/>
            </a:xfrm>
            <a:prstGeom prst="rect">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pic>
      </p:grpSp>
      <p:grpSp>
        <p:nvGrpSpPr>
          <p:cNvPr id="589" name="Google Shape;589;p19"/>
          <p:cNvGrpSpPr/>
          <p:nvPr/>
        </p:nvGrpSpPr>
        <p:grpSpPr>
          <a:xfrm>
            <a:off x="7337888" y="4270937"/>
            <a:ext cx="1574191" cy="1160279"/>
            <a:chOff x="7376169" y="4059073"/>
            <a:chExt cx="1574191" cy="1160279"/>
          </a:xfrm>
        </p:grpSpPr>
        <p:sp>
          <p:nvSpPr>
            <p:cNvPr id="590" name="Google Shape;590;p19"/>
            <p:cNvSpPr/>
            <p:nvPr/>
          </p:nvSpPr>
          <p:spPr>
            <a:xfrm>
              <a:off x="7376171" y="4059073"/>
              <a:ext cx="1574188" cy="1160279"/>
            </a:xfrm>
            <a:prstGeom prst="rect">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pic>
          <p:nvPicPr>
            <p:cNvPr descr="Text&#10;&#10;Description automatically generated" id="591" name="Google Shape;591;p19"/>
            <p:cNvPicPr preferRelativeResize="0"/>
            <p:nvPr/>
          </p:nvPicPr>
          <p:blipFill rotWithShape="1">
            <a:blip r:embed="rId3">
              <a:alphaModFix/>
            </a:blip>
            <a:srcRect b="0" l="0" r="0" t="0"/>
            <a:stretch/>
          </p:blipFill>
          <p:spPr>
            <a:xfrm>
              <a:off x="7376169" y="4075901"/>
              <a:ext cx="1574191" cy="1140718"/>
            </a:xfrm>
            <a:prstGeom prst="rect">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pic>
      </p:grpSp>
      <p:grpSp>
        <p:nvGrpSpPr>
          <p:cNvPr id="592" name="Google Shape;592;p19"/>
          <p:cNvGrpSpPr/>
          <p:nvPr/>
        </p:nvGrpSpPr>
        <p:grpSpPr>
          <a:xfrm>
            <a:off x="9219068" y="4174769"/>
            <a:ext cx="1953737" cy="1253714"/>
            <a:chOff x="9567414" y="4063687"/>
            <a:chExt cx="1992909" cy="1460964"/>
          </a:xfrm>
        </p:grpSpPr>
        <p:pic>
          <p:nvPicPr>
            <p:cNvPr descr="Text&#10;&#10;Description automatically generated" id="593" name="Google Shape;593;p19"/>
            <p:cNvPicPr preferRelativeResize="0"/>
            <p:nvPr/>
          </p:nvPicPr>
          <p:blipFill rotWithShape="1">
            <a:blip r:embed="rId3">
              <a:alphaModFix/>
            </a:blip>
            <a:srcRect b="0" l="0" r="0" t="0"/>
            <a:stretch/>
          </p:blipFill>
          <p:spPr>
            <a:xfrm>
              <a:off x="9567414" y="4080514"/>
              <a:ext cx="1992909" cy="1444137"/>
            </a:xfrm>
            <a:prstGeom prst="rect">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pic>
        <p:sp>
          <p:nvSpPr>
            <p:cNvPr id="594" name="Google Shape;594;p19"/>
            <p:cNvSpPr/>
            <p:nvPr/>
          </p:nvSpPr>
          <p:spPr>
            <a:xfrm>
              <a:off x="9567415" y="4063687"/>
              <a:ext cx="1763973" cy="1160279"/>
            </a:xfrm>
            <a:prstGeom prst="rect">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dk1"/>
                </a:solidFill>
                <a:latin typeface="Calibri"/>
                <a:ea typeface="Calibri"/>
                <a:cs typeface="Calibri"/>
                <a:sym typeface="Calibri"/>
              </a:endParaRPr>
            </a:p>
          </p:txBody>
        </p:sp>
      </p:grpSp>
      <p:sp>
        <p:nvSpPr>
          <p:cNvPr id="595" name="Google Shape;595;p19"/>
          <p:cNvSpPr txBox="1"/>
          <p:nvPr/>
        </p:nvSpPr>
        <p:spPr>
          <a:xfrm>
            <a:off x="5175742" y="5557295"/>
            <a:ext cx="1763973"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Logo &lt; LHn</a:t>
            </a:r>
            <a:endParaRPr/>
          </a:p>
        </p:txBody>
      </p:sp>
      <p:sp>
        <p:nvSpPr>
          <p:cNvPr id="596" name="Google Shape;596;p19"/>
          <p:cNvSpPr txBox="1"/>
          <p:nvPr/>
        </p:nvSpPr>
        <p:spPr>
          <a:xfrm>
            <a:off x="7337888" y="5583507"/>
            <a:ext cx="1574188"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Logo = LHn</a:t>
            </a:r>
            <a:endParaRPr/>
          </a:p>
        </p:txBody>
      </p:sp>
      <p:sp>
        <p:nvSpPr>
          <p:cNvPr id="597" name="Google Shape;597;p19"/>
          <p:cNvSpPr txBox="1"/>
          <p:nvPr/>
        </p:nvSpPr>
        <p:spPr>
          <a:xfrm>
            <a:off x="9219068" y="5579081"/>
            <a:ext cx="1953737"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Logo &gt; LHn</a:t>
            </a:r>
            <a:endParaRPr/>
          </a:p>
        </p:txBody>
      </p:sp>
      <p:sp>
        <p:nvSpPr>
          <p:cNvPr id="598" name="Google Shape;598;p19"/>
          <p:cNvSpPr/>
          <p:nvPr/>
        </p:nvSpPr>
        <p:spPr>
          <a:xfrm rot="616352">
            <a:off x="4566192" y="3797890"/>
            <a:ext cx="1377272" cy="285436"/>
          </a:xfrm>
          <a:prstGeom prst="rightArrow">
            <a:avLst>
              <a:gd fmla="val 50000" name="adj1"/>
              <a:gd fmla="val 50000" name="adj2"/>
            </a:avLst>
          </a:prstGeom>
          <a:solidFill>
            <a:schemeClr val="accent6"/>
          </a:solidFill>
          <a:ln cap="flat" cmpd="sng" w="12700">
            <a:solidFill>
              <a:srgbClr val="517E3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
          <p:cNvSpPr txBox="1"/>
          <p:nvPr>
            <p:ph type="title"/>
          </p:nvPr>
        </p:nvSpPr>
        <p:spPr>
          <a:xfrm>
            <a:off x="0" y="1301261"/>
            <a:ext cx="12192000" cy="562707"/>
          </a:xfrm>
          <a:prstGeom prst="rect">
            <a:avLst/>
          </a:prstGeom>
          <a:noFill/>
          <a:ln>
            <a:noFill/>
          </a:ln>
        </p:spPr>
        <p:txBody>
          <a:bodyPr anchorCtr="0" anchor="b" bIns="45700" lIns="91425" spcFirstLastPara="1" rIns="91425" wrap="square" tIns="45700">
            <a:noAutofit/>
          </a:bodyPr>
          <a:lstStyle/>
          <a:p>
            <a:pPr indent="0" lvl="0" marL="0" rtl="0" algn="ctr">
              <a:lnSpc>
                <a:spcPct val="125000"/>
              </a:lnSpc>
              <a:spcBef>
                <a:spcPts val="0"/>
              </a:spcBef>
              <a:spcAft>
                <a:spcPts val="0"/>
              </a:spcAft>
              <a:buClr>
                <a:schemeClr val="dk1"/>
              </a:buClr>
              <a:buSzPts val="4000"/>
              <a:buFont typeface="Arial"/>
              <a:buNone/>
            </a:pPr>
            <a:r>
              <a:rPr b="1" lang="en-US" sz="4000">
                <a:latin typeface="Arial"/>
                <a:ea typeface="Arial"/>
                <a:cs typeface="Arial"/>
                <a:sym typeface="Arial"/>
              </a:rPr>
              <a:t>GIÁO VIÊN: PHẠM TRỌNG NGHĨA</a:t>
            </a:r>
            <a:endParaRPr/>
          </a:p>
        </p:txBody>
      </p:sp>
      <p:sp>
        <p:nvSpPr>
          <p:cNvPr id="136" name="Google Shape;136;p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137" name="Google Shape;137;p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38" name="Google Shape;138;p2"/>
          <p:cNvSpPr txBox="1"/>
          <p:nvPr/>
        </p:nvSpPr>
        <p:spPr>
          <a:xfrm>
            <a:off x="0" y="-1"/>
            <a:ext cx="12192000" cy="516195"/>
          </a:xfrm>
          <a:prstGeom prst="rect">
            <a:avLst/>
          </a:prstGeom>
          <a:noFill/>
          <a:ln>
            <a:noFill/>
          </a:ln>
        </p:spPr>
        <p:txBody>
          <a:bodyPr anchorCtr="0" anchor="b" bIns="45700" lIns="91425" spcFirstLastPara="1" rIns="91425" wrap="square" tIns="45700">
            <a:noAutofit/>
          </a:bodyPr>
          <a:lstStyle/>
          <a:p>
            <a:pPr indent="0" lvl="0" marL="0" marR="0" rtl="0" algn="ctr">
              <a:lnSpc>
                <a:spcPct val="90000"/>
              </a:lnSpc>
              <a:spcBef>
                <a:spcPts val="0"/>
              </a:spcBef>
              <a:spcAft>
                <a:spcPts val="0"/>
              </a:spcAft>
              <a:buClr>
                <a:schemeClr val="dk1"/>
              </a:buClr>
              <a:buSzPts val="2800"/>
              <a:buFont typeface="Calibri"/>
              <a:buNone/>
            </a:pPr>
            <a:r>
              <a:rPr b="1" i="0" lang="en-US" sz="2800" u="none" cap="none" strike="noStrike">
                <a:solidFill>
                  <a:schemeClr val="dk1"/>
                </a:solidFill>
                <a:latin typeface="Calibri"/>
                <a:ea typeface="Calibri"/>
                <a:cs typeface="Calibri"/>
                <a:sym typeface="Calibri"/>
              </a:rPr>
              <a:t>DIGITAL WATERMARKING</a:t>
            </a:r>
            <a:endParaRPr/>
          </a:p>
        </p:txBody>
      </p:sp>
      <p:grpSp>
        <p:nvGrpSpPr>
          <p:cNvPr id="139" name="Google Shape;139;p2"/>
          <p:cNvGrpSpPr/>
          <p:nvPr/>
        </p:nvGrpSpPr>
        <p:grpSpPr>
          <a:xfrm>
            <a:off x="1920875" y="2812010"/>
            <a:ext cx="8769350" cy="3289219"/>
            <a:chOff x="0" y="0"/>
            <a:chExt cx="8769350" cy="3289219"/>
          </a:xfrm>
        </p:grpSpPr>
        <p:sp>
          <p:nvSpPr>
            <p:cNvPr id="140" name="Google Shape;140;p2"/>
            <p:cNvSpPr/>
            <p:nvPr/>
          </p:nvSpPr>
          <p:spPr>
            <a:xfrm>
              <a:off x="0" y="0"/>
              <a:ext cx="8769350" cy="939662"/>
            </a:xfrm>
            <a:prstGeom prst="roundRect">
              <a:avLst>
                <a:gd fmla="val 10000"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284247" y="211825"/>
              <a:ext cx="516814" cy="516814"/>
            </a:xfrm>
            <a:prstGeom prst="rect">
              <a:avLst/>
            </a:prstGeom>
            <a:blipFill rotWithShape="1">
              <a:blip r:embed="rId3">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1085309" y="401"/>
              <a:ext cx="7684040" cy="939662"/>
            </a:xfrm>
            <a:prstGeom prst="rect">
              <a:avLst/>
            </a:prstGeom>
            <a:noFill/>
            <a:ln cap="flat" cmpd="sng" w="9525">
              <a:solidFill>
                <a:schemeClr val="dk1">
                  <a:alpha val="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txBox="1"/>
            <p:nvPr/>
          </p:nvSpPr>
          <p:spPr>
            <a:xfrm>
              <a:off x="1085309" y="401"/>
              <a:ext cx="7684040" cy="939662"/>
            </a:xfrm>
            <a:prstGeom prst="rect">
              <a:avLst/>
            </a:prstGeom>
            <a:noFill/>
            <a:ln>
              <a:noFill/>
            </a:ln>
          </p:spPr>
          <p:txBody>
            <a:bodyPr anchorCtr="0" anchor="ctr" bIns="99425" lIns="99425" spcFirstLastPara="1" rIns="99425" wrap="square" tIns="99425">
              <a:noAutofit/>
            </a:bodyPr>
            <a:lstStyle/>
            <a:p>
              <a:pPr indent="0" lvl="0" marL="0" marR="0" rtl="0" algn="l">
                <a:lnSpc>
                  <a:spcPct val="100000"/>
                </a:lnSpc>
                <a:spcBef>
                  <a:spcPts val="0"/>
                </a:spcBef>
                <a:spcAft>
                  <a:spcPts val="0"/>
                </a:spcAft>
                <a:buClr>
                  <a:schemeClr val="dk1"/>
                </a:buClr>
                <a:buSzPts val="2500"/>
                <a:buFont typeface="Times New Roman"/>
                <a:buNone/>
              </a:pPr>
              <a:r>
                <a:rPr b="1" i="0" lang="en-US" sz="2500" u="none" cap="none" strike="noStrike">
                  <a:solidFill>
                    <a:schemeClr val="dk1"/>
                  </a:solidFill>
                  <a:latin typeface="Times New Roman"/>
                  <a:ea typeface="Times New Roman"/>
                  <a:cs typeface="Times New Roman"/>
                  <a:sym typeface="Times New Roman"/>
                </a:rPr>
                <a:t>19424014 - NGUYỄN ĐÌNH BÌNH</a:t>
              </a:r>
              <a:endParaRPr b="0" i="0" sz="2500" u="none" cap="none" strike="noStrike">
                <a:solidFill>
                  <a:schemeClr val="dk1"/>
                </a:solidFill>
                <a:latin typeface="Times New Roman"/>
                <a:ea typeface="Times New Roman"/>
                <a:cs typeface="Times New Roman"/>
                <a:sym typeface="Times New Roman"/>
              </a:endParaRPr>
            </a:p>
          </p:txBody>
        </p:sp>
        <p:sp>
          <p:nvSpPr>
            <p:cNvPr id="144" name="Google Shape;144;p2"/>
            <p:cNvSpPr/>
            <p:nvPr/>
          </p:nvSpPr>
          <p:spPr>
            <a:xfrm>
              <a:off x="0" y="1174979"/>
              <a:ext cx="8769350" cy="939662"/>
            </a:xfrm>
            <a:prstGeom prst="roundRect">
              <a:avLst>
                <a:gd fmla="val 10000"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284247" y="1386403"/>
              <a:ext cx="516814" cy="516814"/>
            </a:xfrm>
            <a:prstGeom prst="rect">
              <a:avLst/>
            </a:prstGeom>
            <a:blipFill rotWithShape="1">
              <a:blip r:embed="rId4">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1085309" y="1174979"/>
              <a:ext cx="7684040" cy="939662"/>
            </a:xfrm>
            <a:prstGeom prst="rect">
              <a:avLst/>
            </a:prstGeom>
            <a:noFill/>
            <a:ln cap="flat" cmpd="sng" w="9525">
              <a:solidFill>
                <a:schemeClr val="dk1">
                  <a:alpha val="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txBox="1"/>
            <p:nvPr/>
          </p:nvSpPr>
          <p:spPr>
            <a:xfrm>
              <a:off x="1085309" y="1174979"/>
              <a:ext cx="7684040" cy="939662"/>
            </a:xfrm>
            <a:prstGeom prst="rect">
              <a:avLst/>
            </a:prstGeom>
            <a:noFill/>
            <a:ln>
              <a:noFill/>
            </a:ln>
          </p:spPr>
          <p:txBody>
            <a:bodyPr anchorCtr="0" anchor="ctr" bIns="99425" lIns="99425" spcFirstLastPara="1" rIns="99425" wrap="square" tIns="99425">
              <a:noAutofit/>
            </a:bodyPr>
            <a:lstStyle/>
            <a:p>
              <a:pPr indent="0" lvl="0" marL="0" marR="0" rtl="0" algn="l">
                <a:lnSpc>
                  <a:spcPct val="100000"/>
                </a:lnSpc>
                <a:spcBef>
                  <a:spcPts val="0"/>
                </a:spcBef>
                <a:spcAft>
                  <a:spcPts val="0"/>
                </a:spcAft>
                <a:buClr>
                  <a:schemeClr val="dk1"/>
                </a:buClr>
                <a:buSzPts val="2500"/>
                <a:buFont typeface="Times New Roman"/>
                <a:buNone/>
              </a:pPr>
              <a:r>
                <a:rPr b="1" i="0" lang="en-US" sz="2500" u="none" cap="none" strike="noStrike">
                  <a:solidFill>
                    <a:schemeClr val="dk1"/>
                  </a:solidFill>
                  <a:latin typeface="Times New Roman"/>
                  <a:ea typeface="Times New Roman"/>
                  <a:cs typeface="Times New Roman"/>
                  <a:sym typeface="Times New Roman"/>
                </a:rPr>
                <a:t>19424015 - DƯƠNG TRỌNG ĐỨC</a:t>
              </a:r>
              <a:endParaRPr b="0" i="0" sz="2500" u="none" cap="none" strike="noStrike">
                <a:solidFill>
                  <a:schemeClr val="dk1"/>
                </a:solidFill>
                <a:latin typeface="Times New Roman"/>
                <a:ea typeface="Times New Roman"/>
                <a:cs typeface="Times New Roman"/>
                <a:sym typeface="Times New Roman"/>
              </a:endParaRPr>
            </a:p>
          </p:txBody>
        </p:sp>
        <p:sp>
          <p:nvSpPr>
            <p:cNvPr id="148" name="Google Shape;148;p2"/>
            <p:cNvSpPr/>
            <p:nvPr/>
          </p:nvSpPr>
          <p:spPr>
            <a:xfrm>
              <a:off x="0" y="2349557"/>
              <a:ext cx="8769350" cy="939662"/>
            </a:xfrm>
            <a:prstGeom prst="roundRect">
              <a:avLst>
                <a:gd fmla="val 10000"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284247" y="2560981"/>
              <a:ext cx="516814" cy="516814"/>
            </a:xfrm>
            <a:prstGeom prst="rect">
              <a:avLst/>
            </a:prstGeom>
            <a:blipFill rotWithShape="1">
              <a:blip r:embed="rId5">
                <a:alphaModFix/>
              </a:blip>
              <a:stretch>
                <a:fillRect b="0" l="0" r="0"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1085309" y="2349557"/>
              <a:ext cx="7684040" cy="939662"/>
            </a:xfrm>
            <a:prstGeom prst="rect">
              <a:avLst/>
            </a:prstGeom>
            <a:noFill/>
            <a:ln cap="flat" cmpd="sng" w="9525">
              <a:solidFill>
                <a:schemeClr val="dk1">
                  <a:alpha val="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txBox="1"/>
            <p:nvPr/>
          </p:nvSpPr>
          <p:spPr>
            <a:xfrm>
              <a:off x="1085309" y="2349557"/>
              <a:ext cx="7684040" cy="939662"/>
            </a:xfrm>
            <a:prstGeom prst="rect">
              <a:avLst/>
            </a:prstGeom>
            <a:noFill/>
            <a:ln>
              <a:noFill/>
            </a:ln>
          </p:spPr>
          <p:txBody>
            <a:bodyPr anchorCtr="0" anchor="ctr" bIns="99425" lIns="99425" spcFirstLastPara="1" rIns="99425" wrap="square" tIns="99425">
              <a:noAutofit/>
            </a:bodyPr>
            <a:lstStyle/>
            <a:p>
              <a:pPr indent="0" lvl="0" marL="0" marR="0" rtl="0" algn="l">
                <a:lnSpc>
                  <a:spcPct val="100000"/>
                </a:lnSpc>
                <a:spcBef>
                  <a:spcPts val="0"/>
                </a:spcBef>
                <a:spcAft>
                  <a:spcPts val="0"/>
                </a:spcAft>
                <a:buClr>
                  <a:schemeClr val="dk1"/>
                </a:buClr>
                <a:buSzPts val="2500"/>
                <a:buFont typeface="Times New Roman"/>
                <a:buNone/>
              </a:pPr>
              <a:r>
                <a:rPr b="1" i="0" lang="en-US" sz="2500" u="none" cap="none" strike="noStrike">
                  <a:solidFill>
                    <a:schemeClr val="dk1"/>
                  </a:solidFill>
                  <a:latin typeface="Times New Roman"/>
                  <a:ea typeface="Times New Roman"/>
                  <a:cs typeface="Times New Roman"/>
                  <a:sym typeface="Times New Roman"/>
                </a:rPr>
                <a:t>19424049 - NGUYỄN THỊ THANH THUỶ</a:t>
              </a:r>
              <a:endParaRPr b="0" i="0" sz="2500" u="none" cap="none" strike="noStrike">
                <a:solidFill>
                  <a:schemeClr val="dk1"/>
                </a:solidFill>
                <a:latin typeface="Times New Roman"/>
                <a:ea typeface="Times New Roman"/>
                <a:cs typeface="Times New Roman"/>
                <a:sym typeface="Times New Roman"/>
              </a:endParaRPr>
            </a:p>
          </p:txBody>
        </p:sp>
      </p:grpSp>
      <p:sp>
        <p:nvSpPr>
          <p:cNvPr id="152" name="Google Shape;152;p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sp>
        <p:nvSpPr>
          <p:cNvPr id="603" name="Google Shape;603;p20"/>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p>
            <a:pPr indent="0" lvl="0" marL="0" rtl="0" algn="ctr">
              <a:lnSpc>
                <a:spcPct val="125000"/>
              </a:lnSpc>
              <a:spcBef>
                <a:spcPts val="0"/>
              </a:spcBef>
              <a:spcAft>
                <a:spcPts val="0"/>
              </a:spcAft>
              <a:buClr>
                <a:schemeClr val="dk1"/>
              </a:buClr>
              <a:buSzPts val="2520"/>
              <a:buFont typeface="Calibri"/>
              <a:buNone/>
            </a:pPr>
            <a:r>
              <a:rPr lang="en-US" sz="2520"/>
              <a:t>3. CÁC KỸ THUẬT THUỶ VÂN SỐ</a:t>
            </a:r>
            <a:endParaRPr sz="2520"/>
          </a:p>
        </p:txBody>
      </p:sp>
      <p:sp>
        <p:nvSpPr>
          <p:cNvPr id="604" name="Google Shape;604;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605" name="Google Shape;605;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606" name="Google Shape;606;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607" name="Google Shape;607;p20"/>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Autofit/>
          </a:bodyPr>
          <a:lstStyle/>
          <a:p>
            <a:pPr indent="-228600" lvl="0" marL="228600" rtl="0" algn="ctr">
              <a:lnSpc>
                <a:spcPct val="90000"/>
              </a:lnSpc>
              <a:spcBef>
                <a:spcPts val="0"/>
              </a:spcBef>
              <a:spcAft>
                <a:spcPts val="0"/>
              </a:spcAft>
              <a:buClr>
                <a:schemeClr val="dk1"/>
              </a:buClr>
              <a:buSzPts val="2000"/>
              <a:buNone/>
            </a:pPr>
            <a:r>
              <a:rPr b="0" lang="en-US"/>
              <a:t>DWT – QUÁ TRÌNH TRÍCH XUẤT</a:t>
            </a:r>
            <a:endParaRPr/>
          </a:p>
        </p:txBody>
      </p:sp>
      <p:sp>
        <p:nvSpPr>
          <p:cNvPr id="608" name="Google Shape;608;p20"/>
          <p:cNvSpPr/>
          <p:nvPr/>
        </p:nvSpPr>
        <p:spPr>
          <a:xfrm>
            <a:off x="316374" y="1118211"/>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HOST IMAGE</a:t>
            </a:r>
            <a:endParaRPr/>
          </a:p>
        </p:txBody>
      </p:sp>
      <p:sp>
        <p:nvSpPr>
          <p:cNvPr id="609" name="Google Shape;609;p20"/>
          <p:cNvSpPr/>
          <p:nvPr/>
        </p:nvSpPr>
        <p:spPr>
          <a:xfrm>
            <a:off x="3581400" y="1118211"/>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WATERMARKED IMAGE</a:t>
            </a:r>
            <a:endParaRPr/>
          </a:p>
        </p:txBody>
      </p:sp>
      <p:sp>
        <p:nvSpPr>
          <p:cNvPr id="610" name="Google Shape;610;p20"/>
          <p:cNvSpPr/>
          <p:nvPr/>
        </p:nvSpPr>
        <p:spPr>
          <a:xfrm>
            <a:off x="316375" y="2141602"/>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n Level DWT of HOST IMAGE</a:t>
            </a:r>
            <a:endParaRPr/>
          </a:p>
        </p:txBody>
      </p:sp>
      <p:sp>
        <p:nvSpPr>
          <p:cNvPr id="611" name="Google Shape;611;p20"/>
          <p:cNvSpPr/>
          <p:nvPr/>
        </p:nvSpPr>
        <p:spPr>
          <a:xfrm>
            <a:off x="3581400" y="2141602"/>
            <a:ext cx="2560320" cy="685800"/>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n Level DWT of WATERMARKED IMAGE</a:t>
            </a:r>
            <a:endParaRPr/>
          </a:p>
        </p:txBody>
      </p:sp>
      <p:sp>
        <p:nvSpPr>
          <p:cNvPr id="612" name="Google Shape;612;p20"/>
          <p:cNvSpPr/>
          <p:nvPr/>
        </p:nvSpPr>
        <p:spPr>
          <a:xfrm>
            <a:off x="1771698" y="3417303"/>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EXTRACTION FUNCTION</a:t>
            </a:r>
            <a:endParaRPr/>
          </a:p>
        </p:txBody>
      </p:sp>
      <p:sp>
        <p:nvSpPr>
          <p:cNvPr id="613" name="Google Shape;613;p20"/>
          <p:cNvSpPr/>
          <p:nvPr/>
        </p:nvSpPr>
        <p:spPr>
          <a:xfrm>
            <a:off x="1771698" y="4441664"/>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n LEVEL INVERSE DWT</a:t>
            </a:r>
            <a:endParaRPr/>
          </a:p>
        </p:txBody>
      </p:sp>
      <p:sp>
        <p:nvSpPr>
          <p:cNvPr id="614" name="Google Shape;614;p20"/>
          <p:cNvSpPr/>
          <p:nvPr/>
        </p:nvSpPr>
        <p:spPr>
          <a:xfrm>
            <a:off x="1771698" y="5495862"/>
            <a:ext cx="2560320" cy="68290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EXTRACTED WATERMARK IMAGE</a:t>
            </a:r>
            <a:endParaRPr/>
          </a:p>
        </p:txBody>
      </p:sp>
      <p:cxnSp>
        <p:nvCxnSpPr>
          <p:cNvPr id="615" name="Google Shape;615;p20"/>
          <p:cNvCxnSpPr>
            <a:stCxn id="609" idx="2"/>
            <a:endCxn id="611" idx="0"/>
          </p:cNvCxnSpPr>
          <p:nvPr/>
        </p:nvCxnSpPr>
        <p:spPr>
          <a:xfrm>
            <a:off x="4861560" y="1801118"/>
            <a:ext cx="0" cy="340500"/>
          </a:xfrm>
          <a:prstGeom prst="straightConnector1">
            <a:avLst/>
          </a:prstGeom>
          <a:noFill/>
          <a:ln cap="flat" cmpd="sng" w="57150">
            <a:solidFill>
              <a:schemeClr val="accent6"/>
            </a:solidFill>
            <a:prstDash val="solid"/>
            <a:miter lim="800000"/>
            <a:headEnd len="sm" w="sm" type="none"/>
            <a:tailEnd len="med" w="med" type="triangle"/>
          </a:ln>
        </p:spPr>
      </p:cxnSp>
      <p:cxnSp>
        <p:nvCxnSpPr>
          <p:cNvPr id="616" name="Google Shape;616;p20"/>
          <p:cNvCxnSpPr>
            <a:stCxn id="608" idx="2"/>
            <a:endCxn id="610" idx="0"/>
          </p:cNvCxnSpPr>
          <p:nvPr/>
        </p:nvCxnSpPr>
        <p:spPr>
          <a:xfrm>
            <a:off x="1596534" y="1801118"/>
            <a:ext cx="0" cy="340500"/>
          </a:xfrm>
          <a:prstGeom prst="straightConnector1">
            <a:avLst/>
          </a:prstGeom>
          <a:noFill/>
          <a:ln cap="flat" cmpd="sng" w="57150">
            <a:solidFill>
              <a:schemeClr val="accent6"/>
            </a:solidFill>
            <a:prstDash val="solid"/>
            <a:miter lim="800000"/>
            <a:headEnd len="sm" w="sm" type="none"/>
            <a:tailEnd len="med" w="med" type="triangle"/>
          </a:ln>
        </p:spPr>
      </p:cxnSp>
      <p:cxnSp>
        <p:nvCxnSpPr>
          <p:cNvPr id="617" name="Google Shape;617;p20"/>
          <p:cNvCxnSpPr>
            <a:stCxn id="613" idx="2"/>
            <a:endCxn id="614" idx="0"/>
          </p:cNvCxnSpPr>
          <p:nvPr/>
        </p:nvCxnSpPr>
        <p:spPr>
          <a:xfrm>
            <a:off x="3051858" y="5124571"/>
            <a:ext cx="0" cy="371400"/>
          </a:xfrm>
          <a:prstGeom prst="straightConnector1">
            <a:avLst/>
          </a:prstGeom>
          <a:noFill/>
          <a:ln cap="flat" cmpd="sng" w="57150">
            <a:solidFill>
              <a:schemeClr val="accent6"/>
            </a:solidFill>
            <a:prstDash val="solid"/>
            <a:miter lim="800000"/>
            <a:headEnd len="sm" w="sm" type="none"/>
            <a:tailEnd len="med" w="med" type="triangle"/>
          </a:ln>
        </p:spPr>
      </p:cxnSp>
      <p:cxnSp>
        <p:nvCxnSpPr>
          <p:cNvPr id="618" name="Google Shape;618;p20"/>
          <p:cNvCxnSpPr>
            <a:stCxn id="611" idx="2"/>
            <a:endCxn id="612" idx="0"/>
          </p:cNvCxnSpPr>
          <p:nvPr/>
        </p:nvCxnSpPr>
        <p:spPr>
          <a:xfrm flipH="1">
            <a:off x="3051960" y="2827402"/>
            <a:ext cx="1809600" cy="589800"/>
          </a:xfrm>
          <a:prstGeom prst="straightConnector1">
            <a:avLst/>
          </a:prstGeom>
          <a:noFill/>
          <a:ln cap="flat" cmpd="sng" w="57150">
            <a:solidFill>
              <a:schemeClr val="accent6"/>
            </a:solidFill>
            <a:prstDash val="solid"/>
            <a:miter lim="800000"/>
            <a:headEnd len="sm" w="sm" type="none"/>
            <a:tailEnd len="med" w="med" type="triangle"/>
          </a:ln>
        </p:spPr>
      </p:cxnSp>
      <p:cxnSp>
        <p:nvCxnSpPr>
          <p:cNvPr id="619" name="Google Shape;619;p20"/>
          <p:cNvCxnSpPr>
            <a:stCxn id="610" idx="2"/>
            <a:endCxn id="612" idx="0"/>
          </p:cNvCxnSpPr>
          <p:nvPr/>
        </p:nvCxnSpPr>
        <p:spPr>
          <a:xfrm>
            <a:off x="1596535" y="2824509"/>
            <a:ext cx="1455300" cy="592800"/>
          </a:xfrm>
          <a:prstGeom prst="straightConnector1">
            <a:avLst/>
          </a:prstGeom>
          <a:noFill/>
          <a:ln cap="flat" cmpd="sng" w="57150">
            <a:solidFill>
              <a:schemeClr val="accent6"/>
            </a:solidFill>
            <a:prstDash val="solid"/>
            <a:miter lim="800000"/>
            <a:headEnd len="sm" w="sm" type="none"/>
            <a:tailEnd len="med" w="med" type="triangle"/>
          </a:ln>
        </p:spPr>
      </p:cxnSp>
      <p:cxnSp>
        <p:nvCxnSpPr>
          <p:cNvPr id="620" name="Google Shape;620;p20"/>
          <p:cNvCxnSpPr>
            <a:stCxn id="612" idx="2"/>
            <a:endCxn id="613" idx="0"/>
          </p:cNvCxnSpPr>
          <p:nvPr/>
        </p:nvCxnSpPr>
        <p:spPr>
          <a:xfrm>
            <a:off x="3051858" y="4100210"/>
            <a:ext cx="0" cy="341400"/>
          </a:xfrm>
          <a:prstGeom prst="straightConnector1">
            <a:avLst/>
          </a:prstGeom>
          <a:noFill/>
          <a:ln cap="flat" cmpd="sng" w="57150">
            <a:solidFill>
              <a:schemeClr val="accent6"/>
            </a:solidFill>
            <a:prstDash val="solid"/>
            <a:miter lim="800000"/>
            <a:headEnd len="sm" w="sm" type="none"/>
            <a:tailEnd len="med" w="med" type="triangle"/>
          </a:ln>
        </p:spPr>
      </p:cxnSp>
      <p:sp>
        <p:nvSpPr>
          <p:cNvPr id="621" name="Google Shape;621;p20"/>
          <p:cNvSpPr/>
          <p:nvPr/>
        </p:nvSpPr>
        <p:spPr>
          <a:xfrm>
            <a:off x="6502180" y="1226140"/>
            <a:ext cx="5180615" cy="3079047"/>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1" i="0" lang="en-US" sz="2000">
                <a:solidFill>
                  <a:srgbClr val="000000"/>
                </a:solidFill>
                <a:latin typeface="Arial"/>
                <a:ea typeface="Arial"/>
                <a:cs typeface="Arial"/>
                <a:sym typeface="Arial"/>
              </a:rPr>
              <a:t>EXTRACTION PROCESS</a:t>
            </a:r>
            <a:r>
              <a:rPr b="1" lang="en-US" sz="2000">
                <a:solidFill>
                  <a:schemeClr val="dk1"/>
                </a:solidFill>
                <a:latin typeface="Arial"/>
                <a:ea typeface="Arial"/>
                <a:cs typeface="Arial"/>
                <a:sym typeface="Arial"/>
              </a:rPr>
              <a:t> </a:t>
            </a:r>
            <a:br>
              <a:rPr lang="en-US" sz="1800">
                <a:solidFill>
                  <a:schemeClr val="dk1"/>
                </a:solidFill>
                <a:latin typeface="Calibri"/>
                <a:ea typeface="Calibri"/>
                <a:cs typeface="Calibri"/>
                <a:sym typeface="Calibri"/>
              </a:rPr>
            </a:br>
            <a:endParaRPr sz="1800">
              <a:solidFill>
                <a:schemeClr val="dk1"/>
              </a:solidFill>
              <a:latin typeface="Calibri"/>
              <a:ea typeface="Calibri"/>
              <a:cs typeface="Calibri"/>
              <a:sym typeface="Calibri"/>
            </a:endParaRPr>
          </a:p>
          <a:p>
            <a:pPr indent="-342900" lvl="0" marL="342900" marR="0" rtl="0" algn="just">
              <a:spcBef>
                <a:spcPts val="0"/>
              </a:spcBef>
              <a:spcAft>
                <a:spcPts val="0"/>
              </a:spcAft>
              <a:buClr>
                <a:srgbClr val="000000"/>
              </a:buClr>
              <a:buSzPts val="2000"/>
              <a:buFont typeface="Arial"/>
              <a:buChar char="•"/>
            </a:pPr>
            <a:r>
              <a:rPr b="1" i="0" lang="en-US" sz="2000">
                <a:solidFill>
                  <a:srgbClr val="000000"/>
                </a:solidFill>
                <a:latin typeface="Arial"/>
                <a:ea typeface="Arial"/>
                <a:cs typeface="Arial"/>
                <a:sym typeface="Arial"/>
              </a:rPr>
              <a:t>Non-blind:</a:t>
            </a:r>
            <a:r>
              <a:rPr b="0" i="0" lang="en-US" sz="2000">
                <a:solidFill>
                  <a:srgbClr val="000000"/>
                </a:solidFill>
                <a:latin typeface="Arial"/>
                <a:ea typeface="Arial"/>
                <a:cs typeface="Arial"/>
                <a:sym typeface="Arial"/>
              </a:rPr>
              <a:t> yêu cầu hình ảnh gốc và khóa bí mật để phát hiện watermark</a:t>
            </a:r>
            <a:endParaRPr sz="2000">
              <a:solidFill>
                <a:schemeClr val="dk1"/>
              </a:solidFill>
              <a:latin typeface="Arial"/>
              <a:ea typeface="Arial"/>
              <a:cs typeface="Arial"/>
              <a:sym typeface="Arial"/>
            </a:endParaRPr>
          </a:p>
          <a:p>
            <a:pPr indent="0" lvl="0" marL="0" marR="0" rtl="0" algn="just">
              <a:spcBef>
                <a:spcPts val="0"/>
              </a:spcBef>
              <a:spcAft>
                <a:spcPts val="0"/>
              </a:spcAft>
              <a:buNone/>
            </a:pPr>
            <a:r>
              <a:t/>
            </a:r>
            <a:endParaRPr sz="2000">
              <a:solidFill>
                <a:schemeClr val="dk1"/>
              </a:solidFill>
              <a:latin typeface="Arial"/>
              <a:ea typeface="Arial"/>
              <a:cs typeface="Arial"/>
              <a:sym typeface="Arial"/>
            </a:endParaRPr>
          </a:p>
          <a:p>
            <a:pPr indent="-342900" lvl="0" marL="342900" marR="0" rtl="0" algn="just">
              <a:spcBef>
                <a:spcPts val="0"/>
              </a:spcBef>
              <a:spcAft>
                <a:spcPts val="0"/>
              </a:spcAft>
              <a:buClr>
                <a:srgbClr val="000000"/>
              </a:buClr>
              <a:buSzPts val="2000"/>
              <a:buFont typeface="Arial"/>
              <a:buChar char="•"/>
            </a:pPr>
            <a:r>
              <a:rPr b="1" i="0" lang="en-US" sz="2000">
                <a:solidFill>
                  <a:srgbClr val="000000"/>
                </a:solidFill>
                <a:latin typeface="Arial"/>
                <a:ea typeface="Arial"/>
                <a:cs typeface="Arial"/>
                <a:sym typeface="Arial"/>
              </a:rPr>
              <a:t>Semi-blind: </a:t>
            </a:r>
            <a:r>
              <a:rPr b="0" i="0" lang="en-US" sz="2000">
                <a:solidFill>
                  <a:srgbClr val="000000"/>
                </a:solidFill>
                <a:latin typeface="Arial"/>
                <a:ea typeface="Arial"/>
                <a:cs typeface="Arial"/>
                <a:sym typeface="Arial"/>
              </a:rPr>
              <a:t>yêu cầu khóa bí mật và chuỗi bit watermark để trích xuất</a:t>
            </a:r>
            <a:endParaRPr b="0" i="0" sz="2000">
              <a:solidFill>
                <a:srgbClr val="000000"/>
              </a:solidFill>
              <a:latin typeface="Arial"/>
              <a:ea typeface="Arial"/>
              <a:cs typeface="Arial"/>
              <a:sym typeface="Arial"/>
            </a:endParaRPr>
          </a:p>
          <a:p>
            <a:pPr indent="0" lvl="0" marL="0" marR="0" rtl="0" algn="just">
              <a:spcBef>
                <a:spcPts val="0"/>
              </a:spcBef>
              <a:spcAft>
                <a:spcPts val="0"/>
              </a:spcAft>
              <a:buNone/>
            </a:pPr>
            <a:r>
              <a:t/>
            </a:r>
            <a:endParaRPr sz="2000">
              <a:solidFill>
                <a:schemeClr val="dk1"/>
              </a:solidFill>
              <a:latin typeface="Arial"/>
              <a:ea typeface="Arial"/>
              <a:cs typeface="Arial"/>
              <a:sym typeface="Arial"/>
            </a:endParaRPr>
          </a:p>
          <a:p>
            <a:pPr indent="-285750" lvl="0" marL="285750" marR="0" rtl="0" algn="just">
              <a:spcBef>
                <a:spcPts val="0"/>
              </a:spcBef>
              <a:spcAft>
                <a:spcPts val="0"/>
              </a:spcAft>
              <a:buClr>
                <a:srgbClr val="000000"/>
              </a:buClr>
              <a:buSzPts val="2000"/>
              <a:buFont typeface="Arial"/>
              <a:buChar char="•"/>
            </a:pPr>
            <a:r>
              <a:rPr b="1" i="0" lang="en-US" sz="2000">
                <a:solidFill>
                  <a:srgbClr val="000000"/>
                </a:solidFill>
                <a:latin typeface="Arial"/>
                <a:ea typeface="Arial"/>
                <a:cs typeface="Arial"/>
                <a:sym typeface="Arial"/>
              </a:rPr>
              <a:t>Blind:</a:t>
            </a:r>
            <a:r>
              <a:rPr b="0" i="0" lang="en-US" sz="2000">
                <a:solidFill>
                  <a:srgbClr val="000000"/>
                </a:solidFill>
                <a:latin typeface="Arial"/>
                <a:ea typeface="Arial"/>
                <a:cs typeface="Arial"/>
                <a:sym typeface="Arial"/>
              </a:rPr>
              <a:t> chỉ cần khóa bí mật để trích xuất</a:t>
            </a:r>
            <a:endParaRPr sz="2000">
              <a:solidFill>
                <a:schemeClr val="dk1"/>
              </a:solidFill>
              <a:latin typeface="Arial"/>
              <a:ea typeface="Arial"/>
              <a:cs typeface="Arial"/>
              <a:sym typeface="Arial"/>
            </a:endParaRPr>
          </a:p>
        </p:txBody>
      </p:sp>
      <p:sp>
        <p:nvSpPr>
          <p:cNvPr id="622" name="Google Shape;622;p20"/>
          <p:cNvSpPr/>
          <p:nvPr/>
        </p:nvSpPr>
        <p:spPr>
          <a:xfrm>
            <a:off x="6502179" y="4407841"/>
            <a:ext cx="5180615" cy="1804749"/>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000">
                <a:solidFill>
                  <a:schemeClr val="dk1"/>
                </a:solidFill>
                <a:latin typeface="Arial"/>
                <a:ea typeface="Arial"/>
                <a:cs typeface="Arial"/>
                <a:sym typeface="Arial"/>
              </a:rPr>
              <a:t>Điểm mạnh: </a:t>
            </a:r>
            <a:r>
              <a:rPr lang="en-US" sz="2000">
                <a:solidFill>
                  <a:schemeClr val="dk1"/>
                </a:solidFill>
                <a:latin typeface="Arial"/>
                <a:ea typeface="Arial"/>
                <a:cs typeface="Arial"/>
                <a:sym typeface="Arial"/>
              </a:rPr>
              <a:t>DWT thường chịu được sự tấn công tốt hơn DCT</a:t>
            </a:r>
            <a:endParaRPr/>
          </a:p>
          <a:p>
            <a:pPr indent="0" lvl="0" marL="0" marR="0" rtl="0" algn="l">
              <a:spcBef>
                <a:spcPts val="0"/>
              </a:spcBef>
              <a:spcAft>
                <a:spcPts val="0"/>
              </a:spcAft>
              <a:buNone/>
            </a:pPr>
            <a:r>
              <a:rPr b="1" lang="en-US" sz="2000">
                <a:solidFill>
                  <a:schemeClr val="dk1"/>
                </a:solidFill>
                <a:latin typeface="Arial"/>
                <a:ea typeface="Arial"/>
                <a:cs typeface="Arial"/>
                <a:sym typeface="Arial"/>
              </a:rPr>
              <a:t>Điểm yếu: </a:t>
            </a:r>
            <a:r>
              <a:rPr lang="en-US" sz="2000">
                <a:solidFill>
                  <a:schemeClr val="dk1"/>
                </a:solidFill>
                <a:latin typeface="Arial"/>
                <a:ea typeface="Arial"/>
                <a:cs typeface="Arial"/>
                <a:sym typeface="Arial"/>
              </a:rPr>
              <a:t>DWT nếu qua tấn công thì file logo khi trích suất sẽ không rõ nét bằng DCT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6" name="Shape 626"/>
        <p:cNvGrpSpPr/>
        <p:nvPr/>
      </p:nvGrpSpPr>
      <p:grpSpPr>
        <a:xfrm>
          <a:off x="0" y="0"/>
          <a:ext cx="0" cy="0"/>
          <a:chOff x="0" y="0"/>
          <a:chExt cx="0" cy="0"/>
        </a:xfrm>
      </p:grpSpPr>
      <p:sp>
        <p:nvSpPr>
          <p:cNvPr id="627" name="Google Shape;627;p21"/>
          <p:cNvSpPr/>
          <p:nvPr/>
        </p:nvSpPr>
        <p:spPr>
          <a:xfrm>
            <a:off x="0" y="0"/>
            <a:ext cx="5468548" cy="6858000"/>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628" name="Google Shape;628;p21"/>
          <p:cNvSpPr txBox="1"/>
          <p:nvPr>
            <p:ph type="title"/>
          </p:nvPr>
        </p:nvSpPr>
        <p:spPr>
          <a:xfrm>
            <a:off x="6954404" y="49196"/>
            <a:ext cx="3742661" cy="551994"/>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chemeClr val="dk1"/>
              </a:buClr>
              <a:buSzPts val="4320"/>
              <a:buFont typeface="Calibri"/>
              <a:buNone/>
            </a:pPr>
            <a:r>
              <a:rPr lang="en-US" sz="4320">
                <a:latin typeface="Calibri"/>
                <a:ea typeface="Calibri"/>
                <a:cs typeface="Calibri"/>
                <a:sym typeface="Calibri"/>
              </a:rPr>
              <a:t>DEMO</a:t>
            </a:r>
            <a:endParaRPr sz="4860">
              <a:latin typeface="Calibri"/>
              <a:ea typeface="Calibri"/>
              <a:cs typeface="Calibri"/>
              <a:sym typeface="Calibri"/>
            </a:endParaRPr>
          </a:p>
        </p:txBody>
      </p:sp>
      <p:sp>
        <p:nvSpPr>
          <p:cNvPr id="629" name="Google Shape;629;p21"/>
          <p:cNvSpPr txBox="1"/>
          <p:nvPr>
            <p:ph idx="1" type="body"/>
          </p:nvPr>
        </p:nvSpPr>
        <p:spPr>
          <a:xfrm>
            <a:off x="602860" y="1723207"/>
            <a:ext cx="4204012" cy="2205732"/>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FFFF"/>
              </a:buClr>
              <a:buSzPts val="4800"/>
              <a:buNone/>
            </a:pPr>
            <a:r>
              <a:rPr lang="en-US" sz="4800">
                <a:solidFill>
                  <a:srgbClr val="FFFFFF"/>
                </a:solidFill>
                <a:latin typeface="Calibri"/>
                <a:ea typeface="Calibri"/>
                <a:cs typeface="Calibri"/>
                <a:sym typeface="Calibri"/>
              </a:rPr>
              <a:t>CẢM ƠN ĐÃ LẮNG NGHE!</a:t>
            </a:r>
            <a:endParaRPr/>
          </a:p>
        </p:txBody>
      </p:sp>
      <p:cxnSp>
        <p:nvCxnSpPr>
          <p:cNvPr id="630" name="Google Shape;630;p21"/>
          <p:cNvCxnSpPr/>
          <p:nvPr/>
        </p:nvCxnSpPr>
        <p:spPr>
          <a:xfrm>
            <a:off x="786679" y="3928939"/>
            <a:ext cx="3931920" cy="0"/>
          </a:xfrm>
          <a:prstGeom prst="straightConnector1">
            <a:avLst/>
          </a:prstGeom>
          <a:noFill/>
          <a:ln cap="flat" cmpd="sng" w="19050">
            <a:solidFill>
              <a:srgbClr val="FFFFFF">
                <a:alpha val="80000"/>
              </a:srgbClr>
            </a:solidFill>
            <a:prstDash val="solid"/>
            <a:miter lim="800000"/>
            <a:headEnd len="sm" w="sm" type="none"/>
            <a:tailEnd len="sm" w="sm" type="none"/>
          </a:ln>
        </p:spPr>
      </p:cxnSp>
      <p:pic>
        <p:nvPicPr>
          <p:cNvPr descr="Monitor" id="631" name="Google Shape;631;p21"/>
          <p:cNvPicPr preferRelativeResize="0"/>
          <p:nvPr/>
        </p:nvPicPr>
        <p:blipFill rotWithShape="1">
          <a:blip r:embed="rId3">
            <a:alphaModFix/>
          </a:blip>
          <a:srcRect b="0" l="0" r="0" t="0"/>
          <a:stretch/>
        </p:blipFill>
        <p:spPr>
          <a:xfrm>
            <a:off x="6096000" y="699753"/>
            <a:ext cx="5459470" cy="5459470"/>
          </a:xfrm>
          <a:prstGeom prst="rect">
            <a:avLst/>
          </a:prstGeom>
          <a:noFill/>
          <a:ln>
            <a:noFill/>
          </a:ln>
        </p:spPr>
      </p:pic>
      <p:sp>
        <p:nvSpPr>
          <p:cNvPr id="632" name="Google Shape;632;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FFFFFF"/>
                </a:solidFill>
              </a:rPr>
              <a:t>17 January 2021</a:t>
            </a:r>
            <a:endParaRPr>
              <a:solidFill>
                <a:srgbClr val="FFFFFF"/>
              </a:solidFill>
            </a:endParaRPr>
          </a:p>
        </p:txBody>
      </p:sp>
      <p:sp>
        <p:nvSpPr>
          <p:cNvPr id="633" name="Google Shape;633;p21"/>
          <p:cNvSpPr txBox="1"/>
          <p:nvPr>
            <p:ph idx="11" type="ftr"/>
          </p:nvPr>
        </p:nvSpPr>
        <p:spPr>
          <a:xfrm>
            <a:off x="6094362" y="6356350"/>
            <a:ext cx="4281671" cy="365125"/>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lang="en-US">
                <a:solidFill>
                  <a:srgbClr val="888888"/>
                </a:solidFill>
                <a:latin typeface="Calibri"/>
                <a:ea typeface="Calibri"/>
                <a:cs typeface="Calibri"/>
                <a:sym typeface="Calibri"/>
              </a:rPr>
              <a:t>Đại học Khoa học Tự nhiên – ĐHQG TP.HCM</a:t>
            </a:r>
            <a:endParaRPr/>
          </a:p>
        </p:txBody>
      </p:sp>
      <p:sp>
        <p:nvSpPr>
          <p:cNvPr id="634" name="Google Shape;634;p21"/>
          <p:cNvSpPr txBox="1"/>
          <p:nvPr>
            <p:ph idx="12" type="sldNum"/>
          </p:nvPr>
        </p:nvSpPr>
        <p:spPr>
          <a:xfrm>
            <a:off x="10491536" y="6356350"/>
            <a:ext cx="862263" cy="365125"/>
          </a:xfrm>
          <a:prstGeom prst="rect">
            <a:avLst/>
          </a:prstGeom>
          <a:noFill/>
          <a:ln>
            <a:noFill/>
          </a:ln>
        </p:spPr>
        <p:txBody>
          <a:bodyPr anchorCtr="0" anchor="ctr" bIns="45700" lIns="91425" spcFirstLastPara="1" rIns="91425" wrap="square" tIns="45700">
            <a:norm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8" name="Shape 638"/>
        <p:cNvGrpSpPr/>
        <p:nvPr/>
      </p:nvGrpSpPr>
      <p:grpSpPr>
        <a:xfrm>
          <a:off x="0" y="0"/>
          <a:ext cx="0" cy="0"/>
          <a:chOff x="0" y="0"/>
          <a:chExt cx="0" cy="0"/>
        </a:xfrm>
      </p:grpSpPr>
      <p:sp>
        <p:nvSpPr>
          <p:cNvPr id="639" name="Google Shape;639;p22"/>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p>
            <a:pPr indent="0" lvl="0" marL="0" rtl="0" algn="ctr">
              <a:lnSpc>
                <a:spcPct val="125000"/>
              </a:lnSpc>
              <a:spcBef>
                <a:spcPts val="0"/>
              </a:spcBef>
              <a:spcAft>
                <a:spcPts val="0"/>
              </a:spcAft>
              <a:buClr>
                <a:schemeClr val="dk1"/>
              </a:buClr>
              <a:buSzPts val="2790"/>
              <a:buFont typeface="Calibri"/>
              <a:buNone/>
            </a:pPr>
            <a:r>
              <a:rPr lang="en-US" sz="2790"/>
              <a:t>REFERENCES</a:t>
            </a:r>
            <a:endParaRPr sz="2520"/>
          </a:p>
        </p:txBody>
      </p:sp>
      <p:sp>
        <p:nvSpPr>
          <p:cNvPr id="640" name="Google Shape;640;p2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u="sng">
                <a:solidFill>
                  <a:schemeClr val="hlink"/>
                </a:solidFill>
                <a:hlinkClick r:id="rId3"/>
              </a:rPr>
              <a:t>https://www.antalis.no/files/live/sites/NO_Antalis/files/Services/Watermark%20Norway.pdf</a:t>
            </a:r>
            <a:r>
              <a:rPr lang="en-US"/>
              <a:t> </a:t>
            </a:r>
            <a:endParaRPr/>
          </a:p>
          <a:p>
            <a:pPr indent="-228600" lvl="0" marL="228600" rtl="0" algn="l">
              <a:lnSpc>
                <a:spcPct val="90000"/>
              </a:lnSpc>
              <a:spcBef>
                <a:spcPts val="1000"/>
              </a:spcBef>
              <a:spcAft>
                <a:spcPts val="0"/>
              </a:spcAft>
              <a:buClr>
                <a:schemeClr val="dk1"/>
              </a:buClr>
              <a:buSzPts val="2800"/>
              <a:buChar char="•"/>
            </a:pPr>
            <a:r>
              <a:rPr lang="en-US" u="sng">
                <a:solidFill>
                  <a:schemeClr val="hlink"/>
                </a:solidFill>
                <a:hlinkClick r:id="rId4"/>
              </a:rPr>
              <a:t>http://www.ijsrp.org/research-paper-0213/ijsrp-p1498.pdf</a:t>
            </a:r>
            <a:r>
              <a:rPr lang="en-US"/>
              <a:t> </a:t>
            </a:r>
            <a:endParaRPr/>
          </a:p>
          <a:p>
            <a:pPr indent="-228600" lvl="0" marL="228600" rtl="0" algn="l">
              <a:lnSpc>
                <a:spcPct val="90000"/>
              </a:lnSpc>
              <a:spcBef>
                <a:spcPts val="1000"/>
              </a:spcBef>
              <a:spcAft>
                <a:spcPts val="0"/>
              </a:spcAft>
              <a:buClr>
                <a:schemeClr val="dk1"/>
              </a:buClr>
              <a:buSzPts val="2800"/>
              <a:buChar char="•"/>
            </a:pPr>
            <a:r>
              <a:rPr lang="en-US" u="sng">
                <a:solidFill>
                  <a:schemeClr val="hlink"/>
                </a:solidFill>
                <a:hlinkClick r:id="rId5"/>
              </a:rPr>
              <a:t>https://www.ijcsmc.com/docs/papers/May2016/V5I5201601.pdf</a:t>
            </a:r>
            <a:r>
              <a:rPr lang="en-US"/>
              <a:t> </a:t>
            </a:r>
            <a:endParaRPr/>
          </a:p>
        </p:txBody>
      </p:sp>
      <p:sp>
        <p:nvSpPr>
          <p:cNvPr id="641" name="Google Shape;641;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642" name="Google Shape;642;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643" name="Google Shape;643;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3"/>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Autofit/>
          </a:bodyPr>
          <a:lstStyle/>
          <a:p>
            <a:pPr indent="0" lvl="0" marL="0" rtl="0" algn="ctr">
              <a:lnSpc>
                <a:spcPct val="125000"/>
              </a:lnSpc>
              <a:spcBef>
                <a:spcPts val="0"/>
              </a:spcBef>
              <a:spcAft>
                <a:spcPts val="0"/>
              </a:spcAft>
              <a:buClr>
                <a:schemeClr val="dk1"/>
              </a:buClr>
              <a:buSzPts val="2800"/>
              <a:buFont typeface="Calibri"/>
              <a:buNone/>
            </a:pPr>
            <a:r>
              <a:rPr b="1" lang="en-US"/>
              <a:t>NỘI DUNG</a:t>
            </a:r>
            <a:endParaRPr/>
          </a:p>
        </p:txBody>
      </p:sp>
      <p:sp>
        <p:nvSpPr>
          <p:cNvPr id="158" name="Google Shape;158;p3"/>
          <p:cNvSpPr txBox="1"/>
          <p:nvPr>
            <p:ph idx="1" type="body"/>
          </p:nvPr>
        </p:nvSpPr>
        <p:spPr>
          <a:xfrm>
            <a:off x="838200" y="1283110"/>
            <a:ext cx="10515600" cy="4893853"/>
          </a:xfrm>
          <a:prstGeom prst="rect">
            <a:avLst/>
          </a:prstGeom>
          <a:noFill/>
          <a:ln>
            <a:noFill/>
          </a:ln>
        </p:spPr>
        <p:txBody>
          <a:bodyPr anchorCtr="0" anchor="t" bIns="45700" lIns="91425" spcFirstLastPara="1" rIns="91425" wrap="square" tIns="45700">
            <a:normAutofit/>
          </a:bodyPr>
          <a:lstStyle/>
          <a:p>
            <a:pPr indent="-514350" lvl="0" marL="514350" rtl="0" algn="l">
              <a:lnSpc>
                <a:spcPct val="90000"/>
              </a:lnSpc>
              <a:spcBef>
                <a:spcPts val="0"/>
              </a:spcBef>
              <a:spcAft>
                <a:spcPts val="0"/>
              </a:spcAft>
              <a:buClr>
                <a:schemeClr val="dk1"/>
              </a:buClr>
              <a:buSzPts val="4000"/>
              <a:buFont typeface="Calibri"/>
              <a:buAutoNum type="arabicPeriod"/>
            </a:pPr>
            <a:r>
              <a:rPr lang="en-US" sz="4000">
                <a:latin typeface="Arial"/>
                <a:ea typeface="Arial"/>
                <a:cs typeface="Arial"/>
                <a:sym typeface="Arial"/>
              </a:rPr>
              <a:t>Tổng quan về Thuỷ vân số</a:t>
            </a:r>
            <a:endParaRPr sz="4000">
              <a:latin typeface="Arial"/>
              <a:ea typeface="Arial"/>
              <a:cs typeface="Arial"/>
              <a:sym typeface="Arial"/>
            </a:endParaRPr>
          </a:p>
          <a:p>
            <a:pPr indent="-514350" lvl="0" marL="514350" rtl="0" algn="l">
              <a:lnSpc>
                <a:spcPct val="90000"/>
              </a:lnSpc>
              <a:spcBef>
                <a:spcPts val="1000"/>
              </a:spcBef>
              <a:spcAft>
                <a:spcPts val="0"/>
              </a:spcAft>
              <a:buClr>
                <a:schemeClr val="dk1"/>
              </a:buClr>
              <a:buSzPts val="4000"/>
              <a:buFont typeface="Calibri"/>
              <a:buAutoNum type="arabicPeriod"/>
            </a:pPr>
            <a:r>
              <a:rPr lang="en-US" sz="4000">
                <a:latin typeface="Arial"/>
                <a:ea typeface="Arial"/>
                <a:cs typeface="Arial"/>
                <a:sym typeface="Arial"/>
              </a:rPr>
              <a:t>Các ứng dụng của Thuỷ vân số</a:t>
            </a:r>
            <a:endParaRPr/>
          </a:p>
          <a:p>
            <a:pPr indent="-514350" lvl="0" marL="514350" rtl="0" algn="l">
              <a:lnSpc>
                <a:spcPct val="90000"/>
              </a:lnSpc>
              <a:spcBef>
                <a:spcPts val="1000"/>
              </a:spcBef>
              <a:spcAft>
                <a:spcPts val="0"/>
              </a:spcAft>
              <a:buClr>
                <a:schemeClr val="dk1"/>
              </a:buClr>
              <a:buSzPts val="4000"/>
              <a:buFont typeface="Calibri"/>
              <a:buAutoNum type="arabicPeriod"/>
            </a:pPr>
            <a:r>
              <a:rPr lang="en-US" sz="4000">
                <a:latin typeface="Arial"/>
                <a:ea typeface="Arial"/>
                <a:cs typeface="Arial"/>
                <a:sym typeface="Arial"/>
              </a:rPr>
              <a:t>Các Kỹ thuật Thuỷ vân số</a:t>
            </a:r>
            <a:endParaRPr sz="4000">
              <a:latin typeface="Arial"/>
              <a:ea typeface="Arial"/>
              <a:cs typeface="Arial"/>
              <a:sym typeface="Arial"/>
            </a:endParaRPr>
          </a:p>
          <a:p>
            <a:pPr indent="-514350" lvl="0" marL="514350" rtl="0" algn="l">
              <a:lnSpc>
                <a:spcPct val="90000"/>
              </a:lnSpc>
              <a:spcBef>
                <a:spcPts val="1000"/>
              </a:spcBef>
              <a:spcAft>
                <a:spcPts val="0"/>
              </a:spcAft>
              <a:buClr>
                <a:schemeClr val="dk1"/>
              </a:buClr>
              <a:buSzPts val="4000"/>
              <a:buFont typeface="Calibri"/>
              <a:buAutoNum type="arabicPeriod"/>
            </a:pPr>
            <a:r>
              <a:rPr lang="en-US" sz="4000">
                <a:latin typeface="Arial"/>
                <a:ea typeface="Arial"/>
                <a:cs typeface="Arial"/>
                <a:sym typeface="Arial"/>
              </a:rPr>
              <a:t>Thuỷ vân số trên ảnh (demo)</a:t>
            </a:r>
            <a:endParaRPr/>
          </a:p>
          <a:p>
            <a:pPr indent="0" lvl="0" marL="0" rtl="0" algn="l">
              <a:lnSpc>
                <a:spcPct val="90000"/>
              </a:lnSpc>
              <a:spcBef>
                <a:spcPts val="1000"/>
              </a:spcBef>
              <a:spcAft>
                <a:spcPts val="0"/>
              </a:spcAft>
              <a:buClr>
                <a:schemeClr val="dk1"/>
              </a:buClr>
              <a:buSzPts val="4000"/>
              <a:buNone/>
            </a:pPr>
            <a:r>
              <a:t/>
            </a:r>
            <a:endParaRPr sz="4000">
              <a:latin typeface="Arial"/>
              <a:ea typeface="Arial"/>
              <a:cs typeface="Arial"/>
              <a:sym typeface="Arial"/>
            </a:endParaRPr>
          </a:p>
          <a:p>
            <a:pPr indent="0" lvl="0" marL="0" rtl="0" algn="l">
              <a:lnSpc>
                <a:spcPct val="90000"/>
              </a:lnSpc>
              <a:spcBef>
                <a:spcPts val="1000"/>
              </a:spcBef>
              <a:spcAft>
                <a:spcPts val="0"/>
              </a:spcAft>
              <a:buClr>
                <a:schemeClr val="dk1"/>
              </a:buClr>
              <a:buSzPts val="2800"/>
              <a:buNone/>
            </a:pPr>
            <a:r>
              <a:rPr lang="en-US">
                <a:latin typeface="Arial"/>
                <a:ea typeface="Arial"/>
                <a:cs typeface="Arial"/>
                <a:sym typeface="Arial"/>
              </a:rPr>
              <a:t>*Thuỷ vân số  = Digital Watermarking</a:t>
            </a:r>
            <a:endParaRPr/>
          </a:p>
        </p:txBody>
      </p:sp>
      <p:sp>
        <p:nvSpPr>
          <p:cNvPr id="159" name="Google Shape;159;p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160" name="Google Shape;160;p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161" name="Google Shape;161;p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4"/>
          <p:cNvSpPr txBox="1"/>
          <p:nvPr>
            <p:ph type="title"/>
          </p:nvPr>
        </p:nvSpPr>
        <p:spPr>
          <a:xfrm>
            <a:off x="0" y="5555"/>
            <a:ext cx="12192000" cy="548640"/>
          </a:xfrm>
          <a:prstGeom prst="rect">
            <a:avLst/>
          </a:prstGeom>
          <a:noFill/>
          <a:ln>
            <a:noFill/>
          </a:ln>
        </p:spPr>
        <p:txBody>
          <a:bodyPr anchorCtr="0" anchor="ctr" bIns="45700" lIns="91425" spcFirstLastPara="1" rIns="91425" wrap="square" tIns="45700">
            <a:noAutofit/>
          </a:bodyPr>
          <a:lstStyle/>
          <a:p>
            <a:pPr indent="0" lvl="0" marL="0" rtl="0" algn="ctr">
              <a:lnSpc>
                <a:spcPct val="125000"/>
              </a:lnSpc>
              <a:spcBef>
                <a:spcPts val="0"/>
              </a:spcBef>
              <a:spcAft>
                <a:spcPts val="0"/>
              </a:spcAft>
              <a:buClr>
                <a:schemeClr val="dk1"/>
              </a:buClr>
              <a:buSzPts val="2800"/>
              <a:buFont typeface="Calibri"/>
              <a:buNone/>
            </a:pPr>
            <a:r>
              <a:rPr lang="en-US"/>
              <a:t>1. TỔNG QUAN VỀ THUỶ VÂN SỐ</a:t>
            </a:r>
            <a:endParaRPr/>
          </a:p>
        </p:txBody>
      </p:sp>
      <p:sp>
        <p:nvSpPr>
          <p:cNvPr id="167" name="Google Shape;167;p4"/>
          <p:cNvSpPr txBox="1"/>
          <p:nvPr>
            <p:ph idx="1" type="body"/>
          </p:nvPr>
        </p:nvSpPr>
        <p:spPr>
          <a:xfrm>
            <a:off x="284480" y="1178011"/>
            <a:ext cx="1659183" cy="53751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en-US"/>
              <a:t>Vd 01:</a:t>
            </a:r>
            <a:endParaRPr/>
          </a:p>
        </p:txBody>
      </p:sp>
      <p:pic>
        <p:nvPicPr>
          <p:cNvPr descr="A picture containing building, outdoor, tree, house&#10;&#10;Description automatically generated" id="168" name="Google Shape;168;p4"/>
          <p:cNvPicPr preferRelativeResize="0"/>
          <p:nvPr>
            <p:ph idx="2" type="body"/>
          </p:nvPr>
        </p:nvPicPr>
        <p:blipFill rotWithShape="1">
          <a:blip r:embed="rId3">
            <a:alphaModFix/>
          </a:blip>
          <a:srcRect b="0" l="0" r="0" t="0"/>
          <a:stretch/>
        </p:blipFill>
        <p:spPr>
          <a:xfrm>
            <a:off x="4038600" y="978288"/>
            <a:ext cx="4661954" cy="3496465"/>
          </a:xfrm>
          <a:prstGeom prst="rect">
            <a:avLst/>
          </a:prstGeom>
          <a:noFill/>
          <a:ln>
            <a:noFill/>
          </a:ln>
        </p:spPr>
      </p:pic>
      <p:sp>
        <p:nvSpPr>
          <p:cNvPr id="169" name="Google Shape;169;p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170" name="Google Shape;170;p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171" name="Google Shape;171;p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72" name="Google Shape;172;p4"/>
          <p:cNvSpPr txBox="1"/>
          <p:nvPr>
            <p:ph idx="5" type="body"/>
          </p:nvPr>
        </p:nvSpPr>
        <p:spPr>
          <a:xfrm>
            <a:off x="1" y="560922"/>
            <a:ext cx="12191998" cy="365760"/>
          </a:xfrm>
          <a:prstGeom prst="rect">
            <a:avLst/>
          </a:prstGeom>
          <a:noFill/>
          <a:ln>
            <a:noFill/>
          </a:ln>
        </p:spPr>
        <p:txBody>
          <a:bodyPr anchorCtr="0" anchor="ctr" bIns="45700" lIns="91425" spcFirstLastPara="1" rIns="91425" wrap="square" tIns="45700">
            <a:normAutofit/>
          </a:bodyPr>
          <a:lstStyle/>
          <a:p>
            <a:pPr indent="-228600" lvl="0" marL="228600" rtl="0" algn="ctr">
              <a:lnSpc>
                <a:spcPct val="90000"/>
              </a:lnSpc>
              <a:spcBef>
                <a:spcPts val="0"/>
              </a:spcBef>
              <a:spcAft>
                <a:spcPts val="0"/>
              </a:spcAft>
              <a:buClr>
                <a:schemeClr val="dk1"/>
              </a:buClr>
              <a:buSzPts val="1850"/>
              <a:buNone/>
            </a:pPr>
            <a:r>
              <a:rPr lang="en-US" sz="1850"/>
              <a:t>ĐẶT VẤN ĐỀ</a:t>
            </a:r>
            <a:endParaRPr/>
          </a:p>
        </p:txBody>
      </p:sp>
      <p:grpSp>
        <p:nvGrpSpPr>
          <p:cNvPr id="173" name="Google Shape;173;p4"/>
          <p:cNvGrpSpPr/>
          <p:nvPr/>
        </p:nvGrpSpPr>
        <p:grpSpPr>
          <a:xfrm>
            <a:off x="1377588" y="978288"/>
            <a:ext cx="914400" cy="1223970"/>
            <a:chOff x="562359" y="3841027"/>
            <a:chExt cx="914400" cy="1223970"/>
          </a:xfrm>
        </p:grpSpPr>
        <p:sp>
          <p:nvSpPr>
            <p:cNvPr id="174" name="Google Shape;174;p4"/>
            <p:cNvSpPr txBox="1"/>
            <p:nvPr/>
          </p:nvSpPr>
          <p:spPr>
            <a:xfrm>
              <a:off x="674887" y="4664887"/>
              <a:ext cx="68934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2000" u="none" cap="none" strike="noStrike">
                  <a:solidFill>
                    <a:schemeClr val="dk1"/>
                  </a:solidFill>
                  <a:latin typeface="Calibri"/>
                  <a:ea typeface="Calibri"/>
                  <a:cs typeface="Calibri"/>
                  <a:sym typeface="Calibri"/>
                </a:rPr>
                <a:t>Bình</a:t>
              </a:r>
              <a:endParaRPr sz="1800">
                <a:solidFill>
                  <a:schemeClr val="dk1"/>
                </a:solidFill>
                <a:latin typeface="Calibri"/>
                <a:ea typeface="Calibri"/>
                <a:cs typeface="Calibri"/>
                <a:sym typeface="Calibri"/>
              </a:endParaRPr>
            </a:p>
          </p:txBody>
        </p:sp>
        <p:pic>
          <p:nvPicPr>
            <p:cNvPr descr="School boy outline" id="175" name="Google Shape;175;p4"/>
            <p:cNvPicPr preferRelativeResize="0"/>
            <p:nvPr/>
          </p:nvPicPr>
          <p:blipFill rotWithShape="1">
            <a:blip r:embed="rId4">
              <a:alphaModFix/>
            </a:blip>
            <a:srcRect b="0" l="0" r="0" t="0"/>
            <a:stretch/>
          </p:blipFill>
          <p:spPr>
            <a:xfrm>
              <a:off x="562359" y="3841027"/>
              <a:ext cx="914400" cy="914400"/>
            </a:xfrm>
            <a:prstGeom prst="rect">
              <a:avLst/>
            </a:prstGeom>
            <a:noFill/>
            <a:ln>
              <a:noFill/>
            </a:ln>
          </p:spPr>
        </p:pic>
      </p:grpSp>
      <p:grpSp>
        <p:nvGrpSpPr>
          <p:cNvPr id="176" name="Google Shape;176;p4"/>
          <p:cNvGrpSpPr/>
          <p:nvPr/>
        </p:nvGrpSpPr>
        <p:grpSpPr>
          <a:xfrm>
            <a:off x="9056972" y="980430"/>
            <a:ext cx="2360691" cy="1787636"/>
            <a:chOff x="7617046" y="2163650"/>
            <a:chExt cx="2360691" cy="1787636"/>
          </a:xfrm>
        </p:grpSpPr>
        <p:grpSp>
          <p:nvGrpSpPr>
            <p:cNvPr id="177" name="Google Shape;177;p4"/>
            <p:cNvGrpSpPr/>
            <p:nvPr/>
          </p:nvGrpSpPr>
          <p:grpSpPr>
            <a:xfrm>
              <a:off x="9063337" y="2687096"/>
              <a:ext cx="914400" cy="1264190"/>
              <a:chOff x="5638800" y="2971800"/>
              <a:chExt cx="914400" cy="1264190"/>
            </a:xfrm>
          </p:grpSpPr>
          <p:pic>
            <p:nvPicPr>
              <p:cNvPr descr="Female Profile outline" id="178" name="Google Shape;178;p4"/>
              <p:cNvPicPr preferRelativeResize="0"/>
              <p:nvPr/>
            </p:nvPicPr>
            <p:blipFill rotWithShape="1">
              <a:blip r:embed="rId5">
                <a:alphaModFix/>
              </a:blip>
              <a:srcRect b="0" l="0" r="0" t="0"/>
              <a:stretch/>
            </p:blipFill>
            <p:spPr>
              <a:xfrm>
                <a:off x="5638800" y="2971800"/>
                <a:ext cx="914400" cy="914400"/>
              </a:xfrm>
              <a:prstGeom prst="rect">
                <a:avLst/>
              </a:prstGeom>
              <a:noFill/>
              <a:ln>
                <a:noFill/>
              </a:ln>
            </p:spPr>
          </p:pic>
          <p:sp>
            <p:nvSpPr>
              <p:cNvPr id="179" name="Google Shape;179;p4"/>
              <p:cNvSpPr txBox="1"/>
              <p:nvPr/>
            </p:nvSpPr>
            <p:spPr>
              <a:xfrm>
                <a:off x="5724384" y="3835880"/>
                <a:ext cx="68934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Thuỷ</a:t>
                </a:r>
                <a:endParaRPr sz="1800">
                  <a:solidFill>
                    <a:schemeClr val="dk1"/>
                  </a:solidFill>
                  <a:latin typeface="Calibri"/>
                  <a:ea typeface="Calibri"/>
                  <a:cs typeface="Calibri"/>
                  <a:sym typeface="Calibri"/>
                </a:endParaRPr>
              </a:p>
            </p:txBody>
          </p:sp>
        </p:grpSp>
        <p:sp>
          <p:nvSpPr>
            <p:cNvPr id="180" name="Google Shape;180;p4"/>
            <p:cNvSpPr/>
            <p:nvPr/>
          </p:nvSpPr>
          <p:spPr>
            <a:xfrm>
              <a:off x="7617046" y="2163650"/>
              <a:ext cx="1318437" cy="1183155"/>
            </a:xfrm>
            <a:prstGeom prst="wedgeEllipseCallout">
              <a:avLst>
                <a:gd fmla="val 50134" name="adj1"/>
                <a:gd fmla="val 40033" name="adj2"/>
              </a:avLst>
            </a:prstGeom>
            <a:solidFill>
              <a:schemeClr val="lt1"/>
            </a:solidFill>
            <a:ln cap="flat" cmpd="sng" w="12700">
              <a:solidFill>
                <a:srgbClr val="FF00F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Hình này tui chụp nè</a:t>
              </a:r>
              <a:endParaRPr/>
            </a:p>
          </p:txBody>
        </p:sp>
      </p:grpSp>
      <p:grpSp>
        <p:nvGrpSpPr>
          <p:cNvPr id="181" name="Google Shape;181;p4"/>
          <p:cNvGrpSpPr/>
          <p:nvPr/>
        </p:nvGrpSpPr>
        <p:grpSpPr>
          <a:xfrm>
            <a:off x="8813082" y="2916627"/>
            <a:ext cx="2909295" cy="1394468"/>
            <a:chOff x="7185840" y="3647079"/>
            <a:chExt cx="2909295" cy="1394468"/>
          </a:xfrm>
        </p:grpSpPr>
        <p:grpSp>
          <p:nvGrpSpPr>
            <p:cNvPr id="182" name="Google Shape;182;p4"/>
            <p:cNvGrpSpPr/>
            <p:nvPr/>
          </p:nvGrpSpPr>
          <p:grpSpPr>
            <a:xfrm>
              <a:off x="9180735" y="3647079"/>
              <a:ext cx="914400" cy="1273883"/>
              <a:chOff x="7988596" y="3024344"/>
              <a:chExt cx="914400" cy="1273883"/>
            </a:xfrm>
          </p:grpSpPr>
          <p:pic>
            <p:nvPicPr>
              <p:cNvPr descr="School boy outline" id="183" name="Google Shape;183;p4"/>
              <p:cNvPicPr preferRelativeResize="0"/>
              <p:nvPr/>
            </p:nvPicPr>
            <p:blipFill rotWithShape="1">
              <a:blip r:embed="rId4">
                <a:alphaModFix/>
              </a:blip>
              <a:srcRect b="0" l="0" r="0" t="0"/>
              <a:stretch/>
            </p:blipFill>
            <p:spPr>
              <a:xfrm>
                <a:off x="7988596" y="3024344"/>
                <a:ext cx="914400" cy="914400"/>
              </a:xfrm>
              <a:prstGeom prst="rect">
                <a:avLst/>
              </a:prstGeom>
              <a:noFill/>
              <a:ln>
                <a:noFill/>
              </a:ln>
            </p:spPr>
          </p:pic>
          <p:sp>
            <p:nvSpPr>
              <p:cNvPr id="184" name="Google Shape;184;p4"/>
              <p:cNvSpPr txBox="1"/>
              <p:nvPr/>
            </p:nvSpPr>
            <p:spPr>
              <a:xfrm>
                <a:off x="8101124" y="3898117"/>
                <a:ext cx="68934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Đức</a:t>
                </a:r>
                <a:endParaRPr sz="1800">
                  <a:solidFill>
                    <a:schemeClr val="dk1"/>
                  </a:solidFill>
                  <a:latin typeface="Calibri"/>
                  <a:ea typeface="Calibri"/>
                  <a:cs typeface="Calibri"/>
                  <a:sym typeface="Calibri"/>
                </a:endParaRPr>
              </a:p>
            </p:txBody>
          </p:sp>
        </p:grpSp>
        <p:sp>
          <p:nvSpPr>
            <p:cNvPr id="185" name="Google Shape;185;p4"/>
            <p:cNvSpPr/>
            <p:nvPr/>
          </p:nvSpPr>
          <p:spPr>
            <a:xfrm>
              <a:off x="7185840" y="4065310"/>
              <a:ext cx="1935120" cy="976237"/>
            </a:xfrm>
            <a:prstGeom prst="wedgeRoundRectCallout">
              <a:avLst>
                <a:gd fmla="val 62135" name="adj1"/>
                <a:gd fmla="val -40968" name="adj2"/>
                <a:gd fmla="val 16667" name="adj3"/>
              </a:avLst>
            </a:prstGeom>
            <a:solidFill>
              <a:schemeClr val="lt1"/>
            </a:solidFill>
            <a:ln cap="flat" cmpd="sng" w="12700">
              <a:solidFill>
                <a:schemeClr val="accent1"/>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Calibri"/>
                  <a:ea typeface="Calibri"/>
                  <a:cs typeface="Calibri"/>
                  <a:sym typeface="Calibri"/>
                </a:rPr>
                <a:t>Hình của tui đấy, vừa mới chụp hôm trước xong</a:t>
              </a:r>
              <a:endParaRPr/>
            </a:p>
          </p:txBody>
        </p:sp>
      </p:grpSp>
      <p:sp>
        <p:nvSpPr>
          <p:cNvPr id="186" name="Google Shape;186;p4"/>
          <p:cNvSpPr txBox="1"/>
          <p:nvPr/>
        </p:nvSpPr>
        <p:spPr>
          <a:xfrm>
            <a:off x="91017" y="2275359"/>
            <a:ext cx="3451148" cy="2123658"/>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200">
                <a:solidFill>
                  <a:schemeClr val="dk1"/>
                </a:solidFill>
                <a:latin typeface="Arial"/>
                <a:ea typeface="Arial"/>
                <a:cs typeface="Arial"/>
                <a:sym typeface="Arial"/>
              </a:rPr>
              <a:t>Hình này do Bình chụp từ 2017, Bình đã bỏ “công sức” chờ cho lúc có ánh nắng đẹp, cái cây giữa trường lúc xanh tươi nhất để chụp lại lưu kỉ niệm</a:t>
            </a:r>
            <a:endParaRPr/>
          </a:p>
        </p:txBody>
      </p:sp>
      <p:sp>
        <p:nvSpPr>
          <p:cNvPr id="187" name="Google Shape;187;p4"/>
          <p:cNvSpPr txBox="1"/>
          <p:nvPr/>
        </p:nvSpPr>
        <p:spPr>
          <a:xfrm>
            <a:off x="2527785" y="4571246"/>
            <a:ext cx="8538008" cy="1785104"/>
          </a:xfrm>
          <a:prstGeom prst="rect">
            <a:avLst/>
          </a:prstGeom>
          <a:noFill/>
          <a:ln>
            <a:noFill/>
          </a:ln>
        </p:spPr>
        <p:txBody>
          <a:bodyPr anchorCtr="0" anchor="t" bIns="45700" lIns="91425" spcFirstLastPara="1" rIns="91425" wrap="square" tIns="45700">
            <a:spAutoFit/>
          </a:bodyPr>
          <a:lstStyle/>
          <a:p>
            <a:pPr indent="-342900" lvl="0" marL="342900" marR="0" rtl="0" algn="just">
              <a:spcBef>
                <a:spcPts val="0"/>
              </a:spcBef>
              <a:spcAft>
                <a:spcPts val="0"/>
              </a:spcAft>
              <a:buClr>
                <a:schemeClr val="dk1"/>
              </a:buClr>
              <a:buSzPts val="2200"/>
              <a:buFont typeface="Noto Sans Symbols"/>
              <a:buChar char="⮚"/>
            </a:pPr>
            <a:r>
              <a:rPr lang="en-US" sz="2200">
                <a:solidFill>
                  <a:schemeClr val="dk1"/>
                </a:solidFill>
                <a:latin typeface="Arial"/>
                <a:ea typeface="Arial"/>
                <a:cs typeface="Arial"/>
                <a:sym typeface="Arial"/>
              </a:rPr>
              <a:t>Vấn đề ở chổ tấm hình này không có dấu hiệu nào chứng minh do Bình chụp.</a:t>
            </a:r>
            <a:endParaRPr/>
          </a:p>
          <a:p>
            <a:pPr indent="0" lvl="0" marL="0" marR="0" rtl="0" algn="just">
              <a:spcBef>
                <a:spcPts val="0"/>
              </a:spcBef>
              <a:spcAft>
                <a:spcPts val="0"/>
              </a:spcAft>
              <a:buNone/>
            </a:pPr>
            <a:r>
              <a:t/>
            </a:r>
            <a:endParaRPr sz="2200">
              <a:solidFill>
                <a:schemeClr val="dk1"/>
              </a:solidFill>
              <a:latin typeface="Arial"/>
              <a:ea typeface="Arial"/>
              <a:cs typeface="Arial"/>
              <a:sym typeface="Arial"/>
            </a:endParaRPr>
          </a:p>
          <a:p>
            <a:pPr indent="-342900" lvl="0" marL="342900" marR="0" rtl="0" algn="just">
              <a:spcBef>
                <a:spcPts val="0"/>
              </a:spcBef>
              <a:spcAft>
                <a:spcPts val="0"/>
              </a:spcAft>
              <a:buClr>
                <a:schemeClr val="dk1"/>
              </a:buClr>
              <a:buSzPts val="2200"/>
              <a:buFont typeface="Noto Sans Symbols"/>
              <a:buChar char="⮚"/>
            </a:pPr>
            <a:r>
              <a:rPr lang="en-US" sz="2200">
                <a:solidFill>
                  <a:schemeClr val="dk1"/>
                </a:solidFill>
                <a:latin typeface="Arial"/>
                <a:ea typeface="Arial"/>
                <a:cs typeface="Arial"/>
                <a:sym typeface="Arial"/>
              </a:rPr>
              <a:t>Bình cần một “cái dấu hiệu nào đó” để chứng minh Bình là tác giả chụp tấm hình này hay bản quyền tấm hình này là của Bình.</a:t>
            </a:r>
            <a:endParaRPr/>
          </a:p>
        </p:txBody>
      </p:sp>
      <p:sp>
        <p:nvSpPr>
          <p:cNvPr id="188" name="Google Shape;188;p4"/>
          <p:cNvSpPr/>
          <p:nvPr/>
        </p:nvSpPr>
        <p:spPr>
          <a:xfrm>
            <a:off x="2527785" y="1415562"/>
            <a:ext cx="1014380" cy="365760"/>
          </a:xfrm>
          <a:prstGeom prst="rightArrow">
            <a:avLst>
              <a:gd fmla="val 50000" name="adj1"/>
              <a:gd fmla="val 50000" name="adj2"/>
            </a:avLst>
          </a:prstGeom>
          <a:solidFill>
            <a:schemeClr val="accent6"/>
          </a:solidFill>
          <a:ln cap="flat" cmpd="sng" w="12700">
            <a:solidFill>
              <a:srgbClr val="517E3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5"/>
          <p:cNvSpPr txBox="1"/>
          <p:nvPr>
            <p:ph type="title"/>
          </p:nvPr>
        </p:nvSpPr>
        <p:spPr>
          <a:xfrm>
            <a:off x="0" y="5555"/>
            <a:ext cx="12192000" cy="548640"/>
          </a:xfrm>
          <a:prstGeom prst="rect">
            <a:avLst/>
          </a:prstGeom>
          <a:noFill/>
          <a:ln>
            <a:noFill/>
          </a:ln>
        </p:spPr>
        <p:txBody>
          <a:bodyPr anchorCtr="0" anchor="ctr" bIns="45700" lIns="91425" spcFirstLastPara="1" rIns="91425" wrap="square" tIns="45700">
            <a:noAutofit/>
          </a:bodyPr>
          <a:lstStyle/>
          <a:p>
            <a:pPr indent="0" lvl="0" marL="0" rtl="0" algn="ctr">
              <a:lnSpc>
                <a:spcPct val="125000"/>
              </a:lnSpc>
              <a:spcBef>
                <a:spcPts val="0"/>
              </a:spcBef>
              <a:spcAft>
                <a:spcPts val="0"/>
              </a:spcAft>
              <a:buClr>
                <a:schemeClr val="dk1"/>
              </a:buClr>
              <a:buSzPts val="2800"/>
              <a:buFont typeface="Calibri"/>
              <a:buNone/>
            </a:pPr>
            <a:r>
              <a:rPr lang="en-US"/>
              <a:t>1. TỔNG QUAN VỀ THUỶ VÂN SỐ</a:t>
            </a:r>
            <a:endParaRPr/>
          </a:p>
        </p:txBody>
      </p:sp>
      <p:sp>
        <p:nvSpPr>
          <p:cNvPr id="194" name="Google Shape;194;p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195" name="Google Shape;195;p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196" name="Google Shape;196;p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97" name="Google Shape;197;p5"/>
          <p:cNvSpPr txBox="1"/>
          <p:nvPr>
            <p:ph idx="5" type="body"/>
          </p:nvPr>
        </p:nvSpPr>
        <p:spPr>
          <a:xfrm>
            <a:off x="1" y="560922"/>
            <a:ext cx="12191998" cy="365760"/>
          </a:xfrm>
          <a:prstGeom prst="rect">
            <a:avLst/>
          </a:prstGeom>
          <a:noFill/>
          <a:ln>
            <a:noFill/>
          </a:ln>
        </p:spPr>
        <p:txBody>
          <a:bodyPr anchorCtr="0" anchor="ctr" bIns="45700" lIns="91425" spcFirstLastPara="1" rIns="91425" wrap="square" tIns="45700">
            <a:normAutofit/>
          </a:bodyPr>
          <a:lstStyle/>
          <a:p>
            <a:pPr indent="-228600" lvl="0" marL="228600" rtl="0" algn="ctr">
              <a:lnSpc>
                <a:spcPct val="90000"/>
              </a:lnSpc>
              <a:spcBef>
                <a:spcPts val="0"/>
              </a:spcBef>
              <a:spcAft>
                <a:spcPts val="0"/>
              </a:spcAft>
              <a:buClr>
                <a:schemeClr val="dk1"/>
              </a:buClr>
              <a:buSzPts val="1850"/>
              <a:buNone/>
            </a:pPr>
            <a:r>
              <a:rPr lang="en-US" sz="1850"/>
              <a:t>ĐẶT VẤN ĐỀ</a:t>
            </a:r>
            <a:endParaRPr/>
          </a:p>
        </p:txBody>
      </p:sp>
      <p:sp>
        <p:nvSpPr>
          <p:cNvPr id="198" name="Google Shape;198;p5"/>
          <p:cNvSpPr txBox="1"/>
          <p:nvPr>
            <p:ph idx="1" type="body"/>
          </p:nvPr>
        </p:nvSpPr>
        <p:spPr>
          <a:xfrm>
            <a:off x="284480" y="1178011"/>
            <a:ext cx="1659183" cy="53751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en-US"/>
              <a:t>Vd 02:</a:t>
            </a:r>
            <a:endParaRPr/>
          </a:p>
        </p:txBody>
      </p:sp>
      <p:grpSp>
        <p:nvGrpSpPr>
          <p:cNvPr id="199" name="Google Shape;199;p5"/>
          <p:cNvGrpSpPr/>
          <p:nvPr/>
        </p:nvGrpSpPr>
        <p:grpSpPr>
          <a:xfrm>
            <a:off x="199671" y="2157011"/>
            <a:ext cx="914400" cy="1223970"/>
            <a:chOff x="562359" y="3841027"/>
            <a:chExt cx="914400" cy="1223970"/>
          </a:xfrm>
        </p:grpSpPr>
        <p:sp>
          <p:nvSpPr>
            <p:cNvPr id="200" name="Google Shape;200;p5"/>
            <p:cNvSpPr txBox="1"/>
            <p:nvPr/>
          </p:nvSpPr>
          <p:spPr>
            <a:xfrm>
              <a:off x="674887" y="4664887"/>
              <a:ext cx="68934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Bình</a:t>
              </a:r>
              <a:endParaRPr sz="1800">
                <a:solidFill>
                  <a:schemeClr val="dk1"/>
                </a:solidFill>
                <a:latin typeface="Calibri"/>
                <a:ea typeface="Calibri"/>
                <a:cs typeface="Calibri"/>
                <a:sym typeface="Calibri"/>
              </a:endParaRPr>
            </a:p>
          </p:txBody>
        </p:sp>
        <p:pic>
          <p:nvPicPr>
            <p:cNvPr descr="School boy outline" id="201" name="Google Shape;201;p5"/>
            <p:cNvPicPr preferRelativeResize="0"/>
            <p:nvPr/>
          </p:nvPicPr>
          <p:blipFill rotWithShape="1">
            <a:blip r:embed="rId3">
              <a:alphaModFix/>
            </a:blip>
            <a:srcRect b="0" l="0" r="0" t="0"/>
            <a:stretch/>
          </p:blipFill>
          <p:spPr>
            <a:xfrm>
              <a:off x="562359" y="3841027"/>
              <a:ext cx="914400" cy="914400"/>
            </a:xfrm>
            <a:prstGeom prst="rect">
              <a:avLst/>
            </a:prstGeom>
            <a:noFill/>
            <a:ln>
              <a:noFill/>
            </a:ln>
          </p:spPr>
        </p:pic>
      </p:grpSp>
      <p:grpSp>
        <p:nvGrpSpPr>
          <p:cNvPr id="202" name="Google Shape;202;p5"/>
          <p:cNvGrpSpPr/>
          <p:nvPr/>
        </p:nvGrpSpPr>
        <p:grpSpPr>
          <a:xfrm>
            <a:off x="1029263" y="3413865"/>
            <a:ext cx="914400" cy="1223970"/>
            <a:chOff x="1029263" y="3538460"/>
            <a:chExt cx="914400" cy="1223970"/>
          </a:xfrm>
        </p:grpSpPr>
        <p:sp>
          <p:nvSpPr>
            <p:cNvPr id="203" name="Google Shape;203;p5"/>
            <p:cNvSpPr txBox="1"/>
            <p:nvPr/>
          </p:nvSpPr>
          <p:spPr>
            <a:xfrm>
              <a:off x="1141791" y="4362320"/>
              <a:ext cx="68934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Đức</a:t>
              </a:r>
              <a:endParaRPr sz="1800">
                <a:solidFill>
                  <a:schemeClr val="dk1"/>
                </a:solidFill>
                <a:latin typeface="Calibri"/>
                <a:ea typeface="Calibri"/>
                <a:cs typeface="Calibri"/>
                <a:sym typeface="Calibri"/>
              </a:endParaRPr>
            </a:p>
          </p:txBody>
        </p:sp>
        <p:pic>
          <p:nvPicPr>
            <p:cNvPr descr="School boy outline" id="204" name="Google Shape;204;p5"/>
            <p:cNvPicPr preferRelativeResize="0"/>
            <p:nvPr/>
          </p:nvPicPr>
          <p:blipFill rotWithShape="1">
            <a:blip r:embed="rId3">
              <a:alphaModFix/>
            </a:blip>
            <a:srcRect b="0" l="0" r="0" t="0"/>
            <a:stretch/>
          </p:blipFill>
          <p:spPr>
            <a:xfrm>
              <a:off x="1029263" y="3538460"/>
              <a:ext cx="914400" cy="914400"/>
            </a:xfrm>
            <a:prstGeom prst="rect">
              <a:avLst/>
            </a:prstGeom>
            <a:noFill/>
            <a:ln>
              <a:noFill/>
            </a:ln>
          </p:spPr>
        </p:pic>
      </p:grpSp>
      <p:grpSp>
        <p:nvGrpSpPr>
          <p:cNvPr id="205" name="Google Shape;205;p5"/>
          <p:cNvGrpSpPr/>
          <p:nvPr/>
        </p:nvGrpSpPr>
        <p:grpSpPr>
          <a:xfrm>
            <a:off x="1471246" y="1552741"/>
            <a:ext cx="914400" cy="1264190"/>
            <a:chOff x="5638800" y="2971800"/>
            <a:chExt cx="914400" cy="1264190"/>
          </a:xfrm>
        </p:grpSpPr>
        <p:pic>
          <p:nvPicPr>
            <p:cNvPr descr="Female Profile outline" id="206" name="Google Shape;206;p5"/>
            <p:cNvPicPr preferRelativeResize="0"/>
            <p:nvPr/>
          </p:nvPicPr>
          <p:blipFill rotWithShape="1">
            <a:blip r:embed="rId4">
              <a:alphaModFix/>
            </a:blip>
            <a:srcRect b="0" l="0" r="0" t="0"/>
            <a:stretch/>
          </p:blipFill>
          <p:spPr>
            <a:xfrm>
              <a:off x="5638800" y="2971800"/>
              <a:ext cx="914400" cy="914400"/>
            </a:xfrm>
            <a:prstGeom prst="rect">
              <a:avLst/>
            </a:prstGeom>
            <a:noFill/>
            <a:ln>
              <a:noFill/>
            </a:ln>
          </p:spPr>
        </p:pic>
        <p:sp>
          <p:nvSpPr>
            <p:cNvPr id="207" name="Google Shape;207;p5"/>
            <p:cNvSpPr txBox="1"/>
            <p:nvPr/>
          </p:nvSpPr>
          <p:spPr>
            <a:xfrm>
              <a:off x="5724384" y="3835880"/>
              <a:ext cx="689344" cy="40011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Calibri"/>
                  <a:ea typeface="Calibri"/>
                  <a:cs typeface="Calibri"/>
                  <a:sym typeface="Calibri"/>
                </a:rPr>
                <a:t>Thuỷ</a:t>
              </a:r>
              <a:endParaRPr sz="1800">
                <a:solidFill>
                  <a:schemeClr val="dk1"/>
                </a:solidFill>
                <a:latin typeface="Calibri"/>
                <a:ea typeface="Calibri"/>
                <a:cs typeface="Calibri"/>
                <a:sym typeface="Calibri"/>
              </a:endParaRPr>
            </a:p>
          </p:txBody>
        </p:sp>
      </p:grpSp>
      <p:pic>
        <p:nvPicPr>
          <p:cNvPr descr="Books" id="208" name="Google Shape;208;p5"/>
          <p:cNvPicPr preferRelativeResize="0"/>
          <p:nvPr/>
        </p:nvPicPr>
        <p:blipFill rotWithShape="1">
          <a:blip r:embed="rId5">
            <a:alphaModFix/>
          </a:blip>
          <a:srcRect b="0" l="0" r="0" t="0"/>
          <a:stretch/>
        </p:blipFill>
        <p:spPr>
          <a:xfrm>
            <a:off x="2624302" y="1178011"/>
            <a:ext cx="2941919" cy="3022080"/>
          </a:xfrm>
          <a:prstGeom prst="rect">
            <a:avLst/>
          </a:prstGeom>
          <a:noFill/>
          <a:ln>
            <a:noFill/>
          </a:ln>
        </p:spPr>
      </p:pic>
      <p:sp>
        <p:nvSpPr>
          <p:cNvPr id="209" name="Google Shape;209;p5"/>
          <p:cNvSpPr txBox="1"/>
          <p:nvPr/>
        </p:nvSpPr>
        <p:spPr>
          <a:xfrm>
            <a:off x="5944348" y="1037337"/>
            <a:ext cx="5963171" cy="5016758"/>
          </a:xfrm>
          <a:prstGeom prst="rect">
            <a:avLst/>
          </a:prstGeom>
          <a:noFill/>
          <a:ln>
            <a:noFill/>
          </a:ln>
        </p:spPr>
        <p:txBody>
          <a:bodyPr anchorCtr="0" anchor="t" bIns="45700" lIns="91425" spcFirstLastPara="1" rIns="91425" wrap="square" tIns="45700">
            <a:spAutoFit/>
          </a:bodyPr>
          <a:lstStyle/>
          <a:p>
            <a:pPr indent="-342900" lvl="0" marL="342900" marR="0" rtl="0" algn="just">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Bình, Đức, Thuỷ đã miệt mài bỏ công sức làm ra một quyển sách và muốn phát hành trên dạng sách điện tử rồi bán cho khách hàng.</a:t>
            </a:r>
            <a:endParaRPr/>
          </a:p>
          <a:p>
            <a:pPr indent="0" lvl="0" marL="0" marR="0" rtl="0" algn="just">
              <a:spcBef>
                <a:spcPts val="0"/>
              </a:spcBef>
              <a:spcAft>
                <a:spcPts val="0"/>
              </a:spcAft>
              <a:buNone/>
            </a:pPr>
            <a:r>
              <a:t/>
            </a:r>
            <a:endParaRPr sz="2000">
              <a:solidFill>
                <a:schemeClr val="dk1"/>
              </a:solidFill>
              <a:latin typeface="Arial"/>
              <a:ea typeface="Arial"/>
              <a:cs typeface="Arial"/>
              <a:sym typeface="Arial"/>
            </a:endParaRPr>
          </a:p>
          <a:p>
            <a:pPr indent="-342900" lvl="0" marL="342900" marR="0" rtl="0" algn="just">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Tuy nhiên khách hàng có thể tự ý sao chép và phân phối bản sách điện tử đó, thậm chí là bán lại cho người khác.</a:t>
            </a:r>
            <a:endParaRPr/>
          </a:p>
          <a:p>
            <a:pPr indent="0" lvl="0" marL="0" marR="0" rtl="0" algn="just">
              <a:spcBef>
                <a:spcPts val="0"/>
              </a:spcBef>
              <a:spcAft>
                <a:spcPts val="0"/>
              </a:spcAft>
              <a:buNone/>
            </a:pPr>
            <a:r>
              <a:t/>
            </a:r>
            <a:endParaRPr sz="2000">
              <a:solidFill>
                <a:schemeClr val="dk1"/>
              </a:solidFill>
              <a:latin typeface="Arial"/>
              <a:ea typeface="Arial"/>
              <a:cs typeface="Arial"/>
              <a:sym typeface="Arial"/>
            </a:endParaRPr>
          </a:p>
          <a:p>
            <a:pPr indent="-342900" lvl="0" marL="342900" marR="0" rtl="0" algn="just">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Việc này dẫn đến sự thất thu cho Bình, Đức, Thuỷ và người khách kia “không làm mà vẫn có doanh thu”.</a:t>
            </a:r>
            <a:endParaRPr/>
          </a:p>
          <a:p>
            <a:pPr indent="-215900" lvl="0" marL="342900" marR="0" rtl="0" algn="just">
              <a:spcBef>
                <a:spcPts val="0"/>
              </a:spcBef>
              <a:spcAft>
                <a:spcPts val="0"/>
              </a:spcAft>
              <a:buClr>
                <a:schemeClr val="dk1"/>
              </a:buClr>
              <a:buSzPts val="2000"/>
              <a:buFont typeface="Noto Sans Symbols"/>
              <a:buNone/>
            </a:pPr>
            <a:r>
              <a:t/>
            </a:r>
            <a:endParaRPr sz="2000">
              <a:solidFill>
                <a:schemeClr val="dk1"/>
              </a:solidFill>
              <a:latin typeface="Arial"/>
              <a:ea typeface="Arial"/>
              <a:cs typeface="Arial"/>
              <a:sym typeface="Arial"/>
            </a:endParaRPr>
          </a:p>
          <a:p>
            <a:pPr indent="-342900" lvl="0" marL="342900" marR="0" rtl="0" algn="just">
              <a:spcBef>
                <a:spcPts val="0"/>
              </a:spcBef>
              <a:spcAft>
                <a:spcPts val="0"/>
              </a:spcAft>
              <a:buClr>
                <a:schemeClr val="dk1"/>
              </a:buClr>
              <a:buSzPts val="2000"/>
              <a:buFont typeface="Noto Sans Symbols"/>
              <a:buChar char="⮚"/>
            </a:pPr>
            <a:r>
              <a:rPr lang="en-US" sz="2000">
                <a:solidFill>
                  <a:schemeClr val="dk1"/>
                </a:solidFill>
                <a:latin typeface="Arial"/>
                <a:ea typeface="Arial"/>
                <a:cs typeface="Arial"/>
                <a:sym typeface="Arial"/>
              </a:rPr>
              <a:t>Vấn đề này sinh quyển sách này không có gì để chứng minh bản quyền của Bình, Đức, Thuỷ và không có gì để truy ra vị khách hàng phân phối và kiếm lợi nhuận trái phép kia</a:t>
            </a:r>
            <a:endParaRPr/>
          </a:p>
        </p:txBody>
      </p:sp>
      <p:sp>
        <p:nvSpPr>
          <p:cNvPr id="210" name="Google Shape;210;p5"/>
          <p:cNvSpPr txBox="1"/>
          <p:nvPr/>
        </p:nvSpPr>
        <p:spPr>
          <a:xfrm>
            <a:off x="1333873" y="4956714"/>
            <a:ext cx="3429001" cy="1323439"/>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2000">
                <a:solidFill>
                  <a:schemeClr val="dk1"/>
                </a:solidFill>
                <a:latin typeface="Arial"/>
                <a:ea typeface="Arial"/>
                <a:cs typeface="Arial"/>
                <a:sym typeface="Arial"/>
              </a:rPr>
              <a:t>Vậy đâu là giải pháp chứng minh bản quyền số cho quyển sách của Bình, Đức, Thuỷ?</a:t>
            </a:r>
            <a:endParaRPr/>
          </a:p>
        </p:txBody>
      </p:sp>
      <p:sp>
        <p:nvSpPr>
          <p:cNvPr id="211" name="Google Shape;211;p5"/>
          <p:cNvSpPr/>
          <p:nvPr/>
        </p:nvSpPr>
        <p:spPr>
          <a:xfrm>
            <a:off x="4960416" y="5383803"/>
            <a:ext cx="862590" cy="545459"/>
          </a:xfrm>
          <a:prstGeom prst="leftArrow">
            <a:avLst>
              <a:gd fmla="val 50000" name="adj1"/>
              <a:gd fmla="val 50000" name="adj2"/>
            </a:avLst>
          </a:prstGeom>
          <a:solidFill>
            <a:schemeClr val="accent1"/>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6"/>
          <p:cNvSpPr txBox="1"/>
          <p:nvPr/>
        </p:nvSpPr>
        <p:spPr>
          <a:xfrm>
            <a:off x="1727153" y="1524831"/>
            <a:ext cx="3234002" cy="4801314"/>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800">
                <a:solidFill>
                  <a:schemeClr val="dk1"/>
                </a:solidFill>
                <a:latin typeface="Arial"/>
                <a:ea typeface="Arial"/>
                <a:cs typeface="Arial"/>
                <a:sym typeface="Arial"/>
              </a:rPr>
              <a:t>Mặc dù nghệ thuật làm giấy có thể bắt nguồn từ đầu thế kỷ I nhưng mãi đến thế kỷ thứ XIII, </a:t>
            </a:r>
            <a:r>
              <a:rPr b="1" lang="en-US" sz="1800">
                <a:solidFill>
                  <a:schemeClr val="dk1"/>
                </a:solidFill>
                <a:latin typeface="Arial"/>
                <a:ea typeface="Arial"/>
                <a:cs typeface="Arial"/>
                <a:sym typeface="Arial"/>
              </a:rPr>
              <a:t>Thuỷ vân </a:t>
            </a:r>
            <a:r>
              <a:rPr lang="en-US" sz="1800">
                <a:solidFill>
                  <a:schemeClr val="dk1"/>
                </a:solidFill>
                <a:latin typeface="Arial"/>
                <a:ea typeface="Arial"/>
                <a:cs typeface="Arial"/>
                <a:sym typeface="Arial"/>
              </a:rPr>
              <a:t>mới xuất hiện. Các ví dụ đầu tiên được cung cấp bởi các nhà sản xuất giấy của Ý. </a:t>
            </a:r>
            <a:r>
              <a:rPr b="1" lang="en-US" sz="1800">
                <a:solidFill>
                  <a:schemeClr val="dk1"/>
                </a:solidFill>
                <a:latin typeface="Arial"/>
                <a:ea typeface="Arial"/>
                <a:cs typeface="Arial"/>
                <a:sym typeface="Arial"/>
              </a:rPr>
              <a:t>Dấu ấn thuỷ vân </a:t>
            </a:r>
            <a:r>
              <a:rPr lang="en-US" sz="1800">
                <a:solidFill>
                  <a:schemeClr val="dk1"/>
                </a:solidFill>
                <a:latin typeface="Arial"/>
                <a:ea typeface="Arial"/>
                <a:cs typeface="Arial"/>
                <a:sym typeface="Arial"/>
              </a:rPr>
              <a:t>được tạo ra bằng cách uốn các đoạn dây thành thiết kế hình chạm khắc, lấy từ từ tiếng Pháp “filigrane” và được buộc vào lưới thép. Bất kỳ thiết kế nào cũng sẽ làm dịch chuyển các sợi truyền dẫn một hình ảnh mờ nhạt vào tờ giấy, đặc biệt rõ ràng khi được đưa ra ánh sáng. </a:t>
            </a:r>
            <a:endParaRPr sz="1800">
              <a:solidFill>
                <a:schemeClr val="dk1"/>
              </a:solidFill>
              <a:latin typeface="Arial"/>
              <a:ea typeface="Arial"/>
              <a:cs typeface="Arial"/>
              <a:sym typeface="Arial"/>
            </a:endParaRPr>
          </a:p>
        </p:txBody>
      </p:sp>
      <p:sp>
        <p:nvSpPr>
          <p:cNvPr id="219" name="Google Shape;219;p6"/>
          <p:cNvSpPr txBox="1"/>
          <p:nvPr>
            <p:ph type="title"/>
          </p:nvPr>
        </p:nvSpPr>
        <p:spPr>
          <a:xfrm>
            <a:off x="0" y="5555"/>
            <a:ext cx="12192000" cy="548640"/>
          </a:xfrm>
          <a:prstGeom prst="rect">
            <a:avLst/>
          </a:prstGeom>
          <a:noFill/>
          <a:ln>
            <a:noFill/>
          </a:ln>
        </p:spPr>
        <p:txBody>
          <a:bodyPr anchorCtr="0" anchor="ctr" bIns="45700" lIns="91425" spcFirstLastPara="1" rIns="91425" wrap="square" tIns="45700">
            <a:noAutofit/>
          </a:bodyPr>
          <a:lstStyle/>
          <a:p>
            <a:pPr indent="0" lvl="0" marL="0" rtl="0" algn="ctr">
              <a:lnSpc>
                <a:spcPct val="125000"/>
              </a:lnSpc>
              <a:spcBef>
                <a:spcPts val="0"/>
              </a:spcBef>
              <a:spcAft>
                <a:spcPts val="0"/>
              </a:spcAft>
              <a:buClr>
                <a:schemeClr val="dk1"/>
              </a:buClr>
              <a:buSzPts val="2800"/>
              <a:buFont typeface="Calibri"/>
              <a:buNone/>
            </a:pPr>
            <a:r>
              <a:rPr lang="en-US"/>
              <a:t>1. TỔNG QUAN VỀ THUỶ VÂN SỐ</a:t>
            </a:r>
            <a:endParaRPr/>
          </a:p>
        </p:txBody>
      </p:sp>
      <p:sp>
        <p:nvSpPr>
          <p:cNvPr id="220" name="Google Shape;220;p6"/>
          <p:cNvSpPr txBox="1"/>
          <p:nvPr>
            <p:ph idx="1" type="body"/>
          </p:nvPr>
        </p:nvSpPr>
        <p:spPr>
          <a:xfrm>
            <a:off x="292043" y="1027827"/>
            <a:ext cx="4000439" cy="53751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en-US"/>
              <a:t>Watermark (Thuỷ vân)</a:t>
            </a:r>
            <a:endParaRPr/>
          </a:p>
        </p:txBody>
      </p:sp>
      <p:pic>
        <p:nvPicPr>
          <p:cNvPr descr="A picture containing text&#10;&#10;Description automatically generated" id="221" name="Google Shape;221;p6"/>
          <p:cNvPicPr preferRelativeResize="0"/>
          <p:nvPr>
            <p:ph idx="2" type="body"/>
          </p:nvPr>
        </p:nvPicPr>
        <p:blipFill rotWithShape="1">
          <a:blip r:embed="rId3">
            <a:alphaModFix/>
          </a:blip>
          <a:srcRect b="0" l="0" r="0" t="0"/>
          <a:stretch/>
        </p:blipFill>
        <p:spPr>
          <a:xfrm>
            <a:off x="213042" y="1715521"/>
            <a:ext cx="1495425" cy="2800350"/>
          </a:xfrm>
          <a:prstGeom prst="rect">
            <a:avLst/>
          </a:prstGeom>
          <a:noFill/>
          <a:ln>
            <a:noFill/>
          </a:ln>
        </p:spPr>
      </p:pic>
      <p:sp>
        <p:nvSpPr>
          <p:cNvPr id="222" name="Google Shape;222;p6"/>
          <p:cNvSpPr txBox="1"/>
          <p:nvPr>
            <p:ph idx="3" type="body"/>
          </p:nvPr>
        </p:nvSpPr>
        <p:spPr>
          <a:xfrm>
            <a:off x="5206882" y="1028225"/>
            <a:ext cx="4596534" cy="537510"/>
          </a:xfrm>
          <a:prstGeom prst="rect">
            <a:avLst/>
          </a:prstGeom>
          <a:noFill/>
          <a:ln>
            <a:noFill/>
          </a:ln>
        </p:spPr>
        <p:txBody>
          <a:bodyPr anchorCtr="0" anchor="b" bIns="45700" lIns="91425" spcFirstLastPara="1" rIns="91425" wrap="square" tIns="45700">
            <a:normAutofit/>
          </a:bodyPr>
          <a:lstStyle/>
          <a:p>
            <a:pPr indent="0" lvl="0" marL="0" rtl="0" algn="l">
              <a:lnSpc>
                <a:spcPct val="90000"/>
              </a:lnSpc>
              <a:spcBef>
                <a:spcPts val="0"/>
              </a:spcBef>
              <a:spcAft>
                <a:spcPts val="0"/>
              </a:spcAft>
              <a:buClr>
                <a:schemeClr val="dk1"/>
              </a:buClr>
              <a:buSzPts val="2400"/>
              <a:buNone/>
            </a:pPr>
            <a:r>
              <a:rPr lang="en-US"/>
              <a:t>Digital Watermark (Thuỷ vân số)</a:t>
            </a:r>
            <a:endParaRPr/>
          </a:p>
        </p:txBody>
      </p:sp>
      <p:sp>
        <p:nvSpPr>
          <p:cNvPr id="223" name="Google Shape;223;p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224" name="Google Shape;224;p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225" name="Google Shape;225;p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26" name="Google Shape;226;p6"/>
          <p:cNvSpPr txBox="1"/>
          <p:nvPr>
            <p:ph idx="5" type="body"/>
          </p:nvPr>
        </p:nvSpPr>
        <p:spPr>
          <a:xfrm>
            <a:off x="1" y="560922"/>
            <a:ext cx="12191998" cy="365760"/>
          </a:xfrm>
          <a:prstGeom prst="rect">
            <a:avLst/>
          </a:prstGeom>
          <a:noFill/>
          <a:ln>
            <a:noFill/>
          </a:ln>
        </p:spPr>
        <p:txBody>
          <a:bodyPr anchorCtr="0" anchor="ctr" bIns="45700" lIns="91425" spcFirstLastPara="1" rIns="91425" wrap="square" tIns="45700">
            <a:normAutofit/>
          </a:bodyPr>
          <a:lstStyle/>
          <a:p>
            <a:pPr indent="-228600" lvl="0" marL="228600" rtl="0" algn="ctr">
              <a:lnSpc>
                <a:spcPct val="90000"/>
              </a:lnSpc>
              <a:spcBef>
                <a:spcPts val="0"/>
              </a:spcBef>
              <a:spcAft>
                <a:spcPts val="0"/>
              </a:spcAft>
              <a:buClr>
                <a:schemeClr val="dk1"/>
              </a:buClr>
              <a:buSzPts val="1850"/>
              <a:buNone/>
            </a:pPr>
            <a:r>
              <a:rPr lang="en-US" sz="1850"/>
              <a:t>GIẢI PHÁP</a:t>
            </a:r>
            <a:endParaRPr/>
          </a:p>
        </p:txBody>
      </p:sp>
      <p:cxnSp>
        <p:nvCxnSpPr>
          <p:cNvPr id="227" name="Google Shape;227;p6"/>
          <p:cNvCxnSpPr/>
          <p:nvPr/>
        </p:nvCxnSpPr>
        <p:spPr>
          <a:xfrm>
            <a:off x="5031623" y="1178011"/>
            <a:ext cx="0" cy="5117123"/>
          </a:xfrm>
          <a:prstGeom prst="straightConnector1">
            <a:avLst/>
          </a:prstGeom>
          <a:noFill/>
          <a:ln cap="flat" cmpd="sng" w="19050">
            <a:solidFill>
              <a:schemeClr val="accent6"/>
            </a:solidFill>
            <a:prstDash val="solid"/>
            <a:miter lim="800000"/>
            <a:headEnd len="sm" w="sm" type="none"/>
            <a:tailEnd len="sm" w="sm" type="none"/>
          </a:ln>
        </p:spPr>
      </p:cxnSp>
      <p:pic>
        <p:nvPicPr>
          <p:cNvPr descr="Address Book outline" id="228" name="Google Shape;228;p6"/>
          <p:cNvPicPr preferRelativeResize="0"/>
          <p:nvPr/>
        </p:nvPicPr>
        <p:blipFill rotWithShape="1">
          <a:blip r:embed="rId4">
            <a:alphaModFix/>
          </a:blip>
          <a:srcRect b="0" l="0" r="0" t="0"/>
          <a:stretch/>
        </p:blipFill>
        <p:spPr>
          <a:xfrm>
            <a:off x="10903363" y="981857"/>
            <a:ext cx="914400" cy="914400"/>
          </a:xfrm>
          <a:prstGeom prst="rect">
            <a:avLst/>
          </a:prstGeom>
          <a:noFill/>
          <a:ln>
            <a:noFill/>
          </a:ln>
        </p:spPr>
      </p:pic>
      <p:cxnSp>
        <p:nvCxnSpPr>
          <p:cNvPr id="229" name="Google Shape;229;p6"/>
          <p:cNvCxnSpPr/>
          <p:nvPr/>
        </p:nvCxnSpPr>
        <p:spPr>
          <a:xfrm>
            <a:off x="8522675" y="1715521"/>
            <a:ext cx="0" cy="2904053"/>
          </a:xfrm>
          <a:prstGeom prst="straightConnector1">
            <a:avLst/>
          </a:prstGeom>
          <a:noFill/>
          <a:ln cap="flat" cmpd="sng" w="19050">
            <a:solidFill>
              <a:srgbClr val="00B0F0"/>
            </a:solidFill>
            <a:prstDash val="solid"/>
            <a:miter lim="800000"/>
            <a:headEnd len="sm" w="sm" type="none"/>
            <a:tailEnd len="sm" w="sm" type="none"/>
          </a:ln>
        </p:spPr>
      </p:cxnSp>
      <p:sp>
        <p:nvSpPr>
          <p:cNvPr id="230" name="Google Shape;230;p6"/>
          <p:cNvSpPr txBox="1"/>
          <p:nvPr/>
        </p:nvSpPr>
        <p:spPr>
          <a:xfrm>
            <a:off x="5354515" y="1512651"/>
            <a:ext cx="115481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Vd 01:</a:t>
            </a:r>
            <a:endParaRPr/>
          </a:p>
        </p:txBody>
      </p:sp>
      <p:sp>
        <p:nvSpPr>
          <p:cNvPr id="231" name="Google Shape;231;p6"/>
          <p:cNvSpPr txBox="1"/>
          <p:nvPr/>
        </p:nvSpPr>
        <p:spPr>
          <a:xfrm>
            <a:off x="8934935" y="1565735"/>
            <a:ext cx="1154817"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Vd 02:</a:t>
            </a:r>
            <a:endParaRPr/>
          </a:p>
        </p:txBody>
      </p:sp>
      <p:pic>
        <p:nvPicPr>
          <p:cNvPr descr="Address Book outline" id="232" name="Google Shape;232;p6"/>
          <p:cNvPicPr preferRelativeResize="0"/>
          <p:nvPr/>
        </p:nvPicPr>
        <p:blipFill rotWithShape="1">
          <a:blip r:embed="rId4">
            <a:alphaModFix/>
          </a:blip>
          <a:srcRect b="0" l="0" r="0" t="0"/>
          <a:stretch/>
        </p:blipFill>
        <p:spPr>
          <a:xfrm>
            <a:off x="10903363" y="3932523"/>
            <a:ext cx="914400" cy="914400"/>
          </a:xfrm>
          <a:prstGeom prst="rect">
            <a:avLst/>
          </a:prstGeom>
          <a:noFill/>
          <a:ln>
            <a:noFill/>
          </a:ln>
        </p:spPr>
      </p:pic>
      <p:pic>
        <p:nvPicPr>
          <p:cNvPr descr="Address Book outline" id="233" name="Google Shape;233;p6"/>
          <p:cNvPicPr preferRelativeResize="0"/>
          <p:nvPr/>
        </p:nvPicPr>
        <p:blipFill rotWithShape="1">
          <a:blip r:embed="rId4">
            <a:alphaModFix/>
          </a:blip>
          <a:srcRect b="0" l="0" r="0" t="0"/>
          <a:stretch/>
        </p:blipFill>
        <p:spPr>
          <a:xfrm>
            <a:off x="10903363" y="1965412"/>
            <a:ext cx="914400" cy="914400"/>
          </a:xfrm>
          <a:prstGeom prst="rect">
            <a:avLst/>
          </a:prstGeom>
          <a:noFill/>
          <a:ln>
            <a:noFill/>
          </a:ln>
        </p:spPr>
      </p:pic>
      <p:pic>
        <p:nvPicPr>
          <p:cNvPr descr="Address Book outline" id="234" name="Google Shape;234;p6"/>
          <p:cNvPicPr preferRelativeResize="0"/>
          <p:nvPr/>
        </p:nvPicPr>
        <p:blipFill rotWithShape="1">
          <a:blip r:embed="rId4">
            <a:alphaModFix/>
          </a:blip>
          <a:srcRect b="0" l="0" r="0" t="0"/>
          <a:stretch/>
        </p:blipFill>
        <p:spPr>
          <a:xfrm>
            <a:off x="10903363" y="2948967"/>
            <a:ext cx="914400" cy="914400"/>
          </a:xfrm>
          <a:prstGeom prst="rect">
            <a:avLst/>
          </a:prstGeom>
          <a:noFill/>
          <a:ln>
            <a:noFill/>
          </a:ln>
        </p:spPr>
      </p:pic>
      <p:pic>
        <p:nvPicPr>
          <p:cNvPr descr="A picture containing building, outdoor, tree, house&#10;&#10;Description automatically generated" id="235" name="Google Shape;235;p6"/>
          <p:cNvPicPr preferRelativeResize="0"/>
          <p:nvPr>
            <p:ph idx="4" type="body"/>
          </p:nvPr>
        </p:nvPicPr>
        <p:blipFill rotWithShape="1">
          <a:blip r:embed="rId5">
            <a:alphaModFix/>
          </a:blip>
          <a:srcRect b="0" l="0" r="0" t="0"/>
          <a:stretch/>
        </p:blipFill>
        <p:spPr>
          <a:xfrm>
            <a:off x="5354514" y="1912055"/>
            <a:ext cx="2503084" cy="1877313"/>
          </a:xfrm>
          <a:prstGeom prst="rect">
            <a:avLst/>
          </a:prstGeom>
          <a:noFill/>
          <a:ln>
            <a:noFill/>
          </a:ln>
        </p:spPr>
      </p:pic>
      <p:sp>
        <p:nvSpPr>
          <p:cNvPr id="236" name="Google Shape;236;p6"/>
          <p:cNvSpPr txBox="1"/>
          <p:nvPr/>
        </p:nvSpPr>
        <p:spPr>
          <a:xfrm>
            <a:off x="8678008" y="2022586"/>
            <a:ext cx="1635370" cy="255454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Arial"/>
                <a:ea typeface="Arial"/>
                <a:cs typeface="Arial"/>
                <a:sym typeface="Arial"/>
              </a:rPr>
              <a:t>Nhúng một message ẩn (bản quyền tác giả + id) vào mỗi quyển sách bán cho khách hàng</a:t>
            </a:r>
            <a:endParaRPr/>
          </a:p>
        </p:txBody>
      </p:sp>
      <p:cxnSp>
        <p:nvCxnSpPr>
          <p:cNvPr id="237" name="Google Shape;237;p6"/>
          <p:cNvCxnSpPr>
            <a:stCxn id="236" idx="3"/>
            <a:endCxn id="228" idx="1"/>
          </p:cNvCxnSpPr>
          <p:nvPr/>
        </p:nvCxnSpPr>
        <p:spPr>
          <a:xfrm flipH="1" rot="10800000">
            <a:off x="10313378" y="1438958"/>
            <a:ext cx="590100" cy="1860900"/>
          </a:xfrm>
          <a:prstGeom prst="straightConnector1">
            <a:avLst/>
          </a:prstGeom>
          <a:noFill/>
          <a:ln cap="flat" cmpd="sng" w="19050">
            <a:solidFill>
              <a:schemeClr val="accent6"/>
            </a:solidFill>
            <a:prstDash val="solid"/>
            <a:miter lim="800000"/>
            <a:headEnd len="sm" w="sm" type="none"/>
            <a:tailEnd len="sm" w="sm" type="none"/>
          </a:ln>
        </p:spPr>
      </p:cxnSp>
      <p:cxnSp>
        <p:nvCxnSpPr>
          <p:cNvPr id="238" name="Google Shape;238;p6"/>
          <p:cNvCxnSpPr>
            <a:stCxn id="236" idx="3"/>
            <a:endCxn id="233" idx="1"/>
          </p:cNvCxnSpPr>
          <p:nvPr/>
        </p:nvCxnSpPr>
        <p:spPr>
          <a:xfrm flipH="1" rot="10800000">
            <a:off x="10313378" y="2422658"/>
            <a:ext cx="590100" cy="877200"/>
          </a:xfrm>
          <a:prstGeom prst="straightConnector1">
            <a:avLst/>
          </a:prstGeom>
          <a:noFill/>
          <a:ln cap="flat" cmpd="sng" w="19050">
            <a:solidFill>
              <a:schemeClr val="accent6"/>
            </a:solidFill>
            <a:prstDash val="solid"/>
            <a:miter lim="800000"/>
            <a:headEnd len="sm" w="sm" type="none"/>
            <a:tailEnd len="sm" w="sm" type="none"/>
          </a:ln>
        </p:spPr>
      </p:cxnSp>
      <p:cxnSp>
        <p:nvCxnSpPr>
          <p:cNvPr id="239" name="Google Shape;239;p6"/>
          <p:cNvCxnSpPr>
            <a:stCxn id="236" idx="3"/>
            <a:endCxn id="232" idx="1"/>
          </p:cNvCxnSpPr>
          <p:nvPr/>
        </p:nvCxnSpPr>
        <p:spPr>
          <a:xfrm>
            <a:off x="10313378" y="3299858"/>
            <a:ext cx="590100" cy="1089900"/>
          </a:xfrm>
          <a:prstGeom prst="straightConnector1">
            <a:avLst/>
          </a:prstGeom>
          <a:noFill/>
          <a:ln cap="flat" cmpd="sng" w="19050">
            <a:solidFill>
              <a:schemeClr val="accent6"/>
            </a:solidFill>
            <a:prstDash val="solid"/>
            <a:miter lim="800000"/>
            <a:headEnd len="sm" w="sm" type="none"/>
            <a:tailEnd len="sm" w="sm" type="none"/>
          </a:ln>
        </p:spPr>
      </p:cxnSp>
      <p:cxnSp>
        <p:nvCxnSpPr>
          <p:cNvPr id="240" name="Google Shape;240;p6"/>
          <p:cNvCxnSpPr>
            <a:stCxn id="236" idx="3"/>
            <a:endCxn id="234" idx="1"/>
          </p:cNvCxnSpPr>
          <p:nvPr/>
        </p:nvCxnSpPr>
        <p:spPr>
          <a:xfrm>
            <a:off x="10313378" y="3299858"/>
            <a:ext cx="590100" cy="106200"/>
          </a:xfrm>
          <a:prstGeom prst="straightConnector1">
            <a:avLst/>
          </a:prstGeom>
          <a:noFill/>
          <a:ln cap="flat" cmpd="sng" w="19050">
            <a:solidFill>
              <a:schemeClr val="accent6"/>
            </a:solidFill>
            <a:prstDash val="solid"/>
            <a:miter lim="800000"/>
            <a:headEnd len="sm" w="sm" type="none"/>
            <a:tailEnd len="sm" w="sm" type="none"/>
          </a:ln>
        </p:spPr>
      </p:cxnSp>
      <p:sp>
        <p:nvSpPr>
          <p:cNvPr id="241" name="Google Shape;241;p6"/>
          <p:cNvSpPr txBox="1"/>
          <p:nvPr/>
        </p:nvSpPr>
        <p:spPr>
          <a:xfrm>
            <a:off x="5222282" y="3761869"/>
            <a:ext cx="3224181" cy="1015663"/>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2000">
                <a:solidFill>
                  <a:schemeClr val="dk1"/>
                </a:solidFill>
                <a:latin typeface="Arial"/>
                <a:ea typeface="Arial"/>
                <a:cs typeface="Arial"/>
                <a:sym typeface="Arial"/>
              </a:rPr>
              <a:t>Nhúng một message hiện (copyright@ …) vào tấm hình để biết ai là tác giả</a:t>
            </a:r>
            <a:endParaRPr/>
          </a:p>
        </p:txBody>
      </p:sp>
      <p:sp>
        <p:nvSpPr>
          <p:cNvPr id="242" name="Google Shape;242;p6"/>
          <p:cNvSpPr txBox="1"/>
          <p:nvPr/>
        </p:nvSpPr>
        <p:spPr>
          <a:xfrm>
            <a:off x="5354514" y="4832424"/>
            <a:ext cx="6532679" cy="1477328"/>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800">
                <a:solidFill>
                  <a:schemeClr val="dk1"/>
                </a:solidFill>
                <a:latin typeface="Arial"/>
                <a:ea typeface="Arial"/>
                <a:cs typeface="Arial"/>
                <a:sym typeface="Arial"/>
              </a:rPr>
              <a:t>Thuật ngữ ‘Digital Watermak' được đặt ra bởi Andrew Tirkel và Charles Osborne vào tháng 12 năm 1992. Việc nhúng và chiết xuất thành công hình chìm mờ trải phổ steganographic đã được Andrew Tirkel, Charles Osborne và Gerard Rankin chứng minh vào năm 1993</a:t>
            </a:r>
            <a:endParaRPr sz="1800">
              <a:solidFill>
                <a:schemeClr val="dk1"/>
              </a:solidFill>
              <a:latin typeface="Arial"/>
              <a:ea typeface="Arial"/>
              <a:cs typeface="Arial"/>
              <a:sym typeface="Arial"/>
            </a:endParaRPr>
          </a:p>
        </p:txBody>
      </p:sp>
      <p:cxnSp>
        <p:nvCxnSpPr>
          <p:cNvPr id="243" name="Google Shape;243;p6"/>
          <p:cNvCxnSpPr/>
          <p:nvPr/>
        </p:nvCxnSpPr>
        <p:spPr>
          <a:xfrm flipH="1" rot="10800000">
            <a:off x="5354514" y="4793166"/>
            <a:ext cx="6532679" cy="29621"/>
          </a:xfrm>
          <a:prstGeom prst="straightConnector1">
            <a:avLst/>
          </a:prstGeom>
          <a:noFill/>
          <a:ln cap="flat" cmpd="sng" w="19050">
            <a:solidFill>
              <a:srgbClr val="C00000"/>
            </a:solidFill>
            <a:prstDash val="solid"/>
            <a:miter lim="800000"/>
            <a:headEnd len="sm" w="sm" type="none"/>
            <a:tailEnd len="sm" w="sm"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7"/>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rmAutofit/>
          </a:bodyPr>
          <a:lstStyle/>
          <a:p>
            <a:pPr indent="0" lvl="0" marL="0" rtl="0" algn="ctr">
              <a:lnSpc>
                <a:spcPct val="125000"/>
              </a:lnSpc>
              <a:spcBef>
                <a:spcPts val="0"/>
              </a:spcBef>
              <a:spcAft>
                <a:spcPts val="0"/>
              </a:spcAft>
              <a:buClr>
                <a:schemeClr val="dk1"/>
              </a:buClr>
              <a:buSzPts val="2520"/>
              <a:buFont typeface="Calibri"/>
              <a:buNone/>
            </a:pPr>
            <a:r>
              <a:rPr lang="en-US" sz="2520"/>
              <a:t>1. TỔNG QUAN VỀ THUỶ VÂN SỐ</a:t>
            </a:r>
            <a:endParaRPr/>
          </a:p>
        </p:txBody>
      </p:sp>
      <p:sp>
        <p:nvSpPr>
          <p:cNvPr id="249" name="Google Shape;249;p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250" name="Google Shape;250;p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251" name="Google Shape;251;p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52" name="Google Shape;252;p7"/>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Autofit/>
          </a:bodyPr>
          <a:lstStyle/>
          <a:p>
            <a:pPr indent="-228600" lvl="0" marL="228600" rtl="0" algn="ctr">
              <a:lnSpc>
                <a:spcPct val="90000"/>
              </a:lnSpc>
              <a:spcBef>
                <a:spcPts val="0"/>
              </a:spcBef>
              <a:spcAft>
                <a:spcPts val="0"/>
              </a:spcAft>
              <a:buClr>
                <a:schemeClr val="dk1"/>
              </a:buClr>
              <a:buSzPts val="2000"/>
              <a:buNone/>
            </a:pPr>
            <a:r>
              <a:rPr b="0" lang="en-US"/>
              <a:t>ĐỊNH NGHĨA VÀ CÁC TIÊU CHÍ</a:t>
            </a:r>
            <a:endParaRPr/>
          </a:p>
        </p:txBody>
      </p:sp>
      <p:sp>
        <p:nvSpPr>
          <p:cNvPr id="253" name="Google Shape;253;p7"/>
          <p:cNvSpPr txBox="1"/>
          <p:nvPr>
            <p:ph idx="1" type="body"/>
          </p:nvPr>
        </p:nvSpPr>
        <p:spPr>
          <a:xfrm>
            <a:off x="498163" y="1124019"/>
            <a:ext cx="11195675" cy="1421928"/>
          </a:xfrm>
          <a:prstGeom prst="rect">
            <a:avLst/>
          </a:prstGeom>
          <a:noFill/>
          <a:ln>
            <a:noFill/>
          </a:ln>
        </p:spPr>
        <p:txBody>
          <a:bodyPr anchorCtr="0" anchor="t" bIns="45700" lIns="91425" spcFirstLastPara="1" rIns="91425" wrap="square" tIns="45700">
            <a:spAutoFit/>
          </a:bodyPr>
          <a:lstStyle/>
          <a:p>
            <a:pPr indent="0" lvl="0" marL="0" rtl="0" algn="just">
              <a:lnSpc>
                <a:spcPct val="90000"/>
              </a:lnSpc>
              <a:spcBef>
                <a:spcPts val="0"/>
              </a:spcBef>
              <a:spcAft>
                <a:spcPts val="0"/>
              </a:spcAft>
              <a:buClr>
                <a:schemeClr val="dk1"/>
              </a:buClr>
              <a:buSzPts val="2400"/>
              <a:buNone/>
            </a:pPr>
            <a:r>
              <a:rPr b="1" lang="en-US" sz="2400">
                <a:latin typeface="Arial"/>
                <a:ea typeface="Arial"/>
                <a:cs typeface="Arial"/>
                <a:sym typeface="Arial"/>
              </a:rPr>
              <a:t>Định nghĩa: </a:t>
            </a:r>
            <a:r>
              <a:rPr lang="en-US" sz="2400">
                <a:latin typeface="Arial"/>
                <a:ea typeface="Arial"/>
                <a:cs typeface="Arial"/>
                <a:sym typeface="Arial"/>
              </a:rPr>
              <a:t>Thuỷ vân số là quá trình nhúng một dấu ấn ‘mark’ (đoạn text, chữ kí số, hình ảnh, thông tin mã hoá, …) vào các sản phẩm (video, hình ảnh, audio, văn bản, …) trên môi trường số nằm mục để bảo vệ và chứng minh bản quyền của tác giả hoặc truy suất nguồn gốc với sẩn phẩm số</a:t>
            </a:r>
            <a:endParaRPr/>
          </a:p>
        </p:txBody>
      </p:sp>
      <p:sp>
        <p:nvSpPr>
          <p:cNvPr id="254" name="Google Shape;254;p7"/>
          <p:cNvSpPr txBox="1"/>
          <p:nvPr/>
        </p:nvSpPr>
        <p:spPr>
          <a:xfrm>
            <a:off x="509954" y="2646073"/>
            <a:ext cx="11183884" cy="378565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lang="en-US" sz="2400">
                <a:solidFill>
                  <a:schemeClr val="dk1"/>
                </a:solidFill>
                <a:latin typeface="Arial"/>
                <a:ea typeface="Arial"/>
                <a:cs typeface="Arial"/>
                <a:sym typeface="Arial"/>
              </a:rPr>
              <a:t>Các tiêu chí:</a:t>
            </a:r>
            <a:endParaRPr/>
          </a:p>
          <a:p>
            <a:pPr indent="-342900" lvl="0" marL="342900" marR="0" rtl="0" algn="l">
              <a:spcBef>
                <a:spcPts val="0"/>
              </a:spcBef>
              <a:spcAft>
                <a:spcPts val="0"/>
              </a:spcAft>
              <a:buClr>
                <a:schemeClr val="dk1"/>
              </a:buClr>
              <a:buSzPts val="2400"/>
              <a:buFont typeface="Arial"/>
              <a:buChar char="•"/>
            </a:pPr>
            <a:r>
              <a:rPr b="1" lang="en-US" sz="2400">
                <a:solidFill>
                  <a:schemeClr val="dk1"/>
                </a:solidFill>
                <a:latin typeface="Arial"/>
                <a:ea typeface="Arial"/>
                <a:cs typeface="Arial"/>
                <a:sym typeface="Arial"/>
              </a:rPr>
              <a:t>Bền vững: </a:t>
            </a:r>
            <a:r>
              <a:rPr b="0" i="0" lang="en-US" sz="2400">
                <a:solidFill>
                  <a:srgbClr val="000000"/>
                </a:solidFill>
                <a:latin typeface="Arial"/>
                <a:ea typeface="Arial"/>
                <a:cs typeface="Arial"/>
                <a:sym typeface="Arial"/>
              </a:rPr>
              <a:t>Thủy vân phải có khả năng tồn tại cao với các hình thức tấn công có chủ đích và không có chủ đích</a:t>
            </a:r>
            <a:r>
              <a:rPr lang="en-US" sz="2400">
                <a:solidFill>
                  <a:schemeClr val="dk1"/>
                </a:solidFill>
                <a:latin typeface="Arial"/>
                <a:ea typeface="Arial"/>
                <a:cs typeface="Arial"/>
                <a:sym typeface="Arial"/>
              </a:rPr>
              <a:t> </a:t>
            </a:r>
            <a:endParaRPr b="1" sz="2400">
              <a:solidFill>
                <a:schemeClr val="dk1"/>
              </a:solidFill>
              <a:latin typeface="Arial"/>
              <a:ea typeface="Arial"/>
              <a:cs typeface="Arial"/>
              <a:sym typeface="Arial"/>
            </a:endParaRPr>
          </a:p>
          <a:p>
            <a:pPr indent="-342900" lvl="0" marL="342900" marR="0" rtl="0" algn="l">
              <a:spcBef>
                <a:spcPts val="0"/>
              </a:spcBef>
              <a:spcAft>
                <a:spcPts val="0"/>
              </a:spcAft>
              <a:buClr>
                <a:schemeClr val="dk1"/>
              </a:buClr>
              <a:buSzPts val="2400"/>
              <a:buFont typeface="Arial"/>
              <a:buChar char="•"/>
            </a:pPr>
            <a:r>
              <a:rPr b="1" lang="en-US" sz="2400">
                <a:solidFill>
                  <a:schemeClr val="dk1"/>
                </a:solidFill>
                <a:latin typeface="Arial"/>
                <a:ea typeface="Arial"/>
                <a:cs typeface="Arial"/>
                <a:sym typeface="Arial"/>
              </a:rPr>
              <a:t>Khả năng chống giả mạo:</a:t>
            </a:r>
            <a:r>
              <a:rPr lang="en-US" sz="2400">
                <a:solidFill>
                  <a:schemeClr val="dk1"/>
                </a:solidFill>
                <a:latin typeface="Arial"/>
                <a:ea typeface="Arial"/>
                <a:cs typeface="Arial"/>
                <a:sym typeface="Arial"/>
              </a:rPr>
              <a:t> yếu tố quan trọng để bảo vệ bản quyền, chứng minh về mặt pháp lý cho tác giả</a:t>
            </a:r>
            <a:endParaRPr b="1" sz="2400">
              <a:solidFill>
                <a:schemeClr val="dk1"/>
              </a:solidFill>
              <a:latin typeface="Arial"/>
              <a:ea typeface="Arial"/>
              <a:cs typeface="Arial"/>
              <a:sym typeface="Arial"/>
            </a:endParaRPr>
          </a:p>
          <a:p>
            <a:pPr indent="-342900" lvl="0" marL="342900" marR="0" rtl="0" algn="l">
              <a:spcBef>
                <a:spcPts val="0"/>
              </a:spcBef>
              <a:spcAft>
                <a:spcPts val="0"/>
              </a:spcAft>
              <a:buClr>
                <a:schemeClr val="dk1"/>
              </a:buClr>
              <a:buSzPts val="2400"/>
              <a:buFont typeface="Arial"/>
              <a:buChar char="•"/>
            </a:pPr>
            <a:r>
              <a:rPr b="1" lang="en-US" sz="2400">
                <a:solidFill>
                  <a:schemeClr val="dk1"/>
                </a:solidFill>
                <a:latin typeface="Arial"/>
                <a:ea typeface="Arial"/>
                <a:cs typeface="Arial"/>
                <a:sym typeface="Arial"/>
              </a:rPr>
              <a:t>Vô hình: </a:t>
            </a:r>
            <a:r>
              <a:rPr lang="en-US" sz="2400">
                <a:solidFill>
                  <a:schemeClr val="dk1"/>
                </a:solidFill>
                <a:latin typeface="Arial"/>
                <a:ea typeface="Arial"/>
                <a:cs typeface="Arial"/>
                <a:sym typeface="Arial"/>
              </a:rPr>
              <a:t>tính vô hình làm cho người khác khó nhận ra, tuy nhiên còn tuỳ mục đích sẽ cho vô hình hoặc hữu hình</a:t>
            </a:r>
            <a:endParaRPr/>
          </a:p>
          <a:p>
            <a:pPr indent="-342900" lvl="0" marL="342900" marR="0" rtl="0" algn="l">
              <a:spcBef>
                <a:spcPts val="0"/>
              </a:spcBef>
              <a:spcAft>
                <a:spcPts val="0"/>
              </a:spcAft>
              <a:buClr>
                <a:schemeClr val="dk1"/>
              </a:buClr>
              <a:buSzPts val="2400"/>
              <a:buFont typeface="Arial"/>
              <a:buChar char="•"/>
            </a:pPr>
            <a:r>
              <a:rPr b="1" lang="en-US" sz="2400">
                <a:solidFill>
                  <a:schemeClr val="dk1"/>
                </a:solidFill>
                <a:latin typeface="Arial"/>
                <a:ea typeface="Arial"/>
                <a:cs typeface="Arial"/>
                <a:sym typeface="Arial"/>
              </a:rPr>
              <a:t>Sức chứa: </a:t>
            </a:r>
            <a:r>
              <a:rPr lang="en-US" sz="2400">
                <a:solidFill>
                  <a:schemeClr val="dk1"/>
                </a:solidFill>
                <a:latin typeface="Arial"/>
                <a:ea typeface="Arial"/>
                <a:cs typeface="Arial"/>
                <a:sym typeface="Arial"/>
              </a:rPr>
              <a:t>với message đủ để đánh dấu bản quyền nên sức chứa chưa quá quan trọng, tuy nhiên với </a:t>
            </a:r>
            <a:r>
              <a:rPr b="1" lang="en-US" sz="2400">
                <a:solidFill>
                  <a:schemeClr val="dk1"/>
                </a:solidFill>
                <a:latin typeface="Arial"/>
                <a:ea typeface="Arial"/>
                <a:cs typeface="Arial"/>
                <a:sym typeface="Arial"/>
              </a:rPr>
              <a:t>Thuỷ vân </a:t>
            </a:r>
            <a:r>
              <a:rPr lang="en-US" sz="2400">
                <a:solidFill>
                  <a:schemeClr val="dk1"/>
                </a:solidFill>
                <a:latin typeface="Arial"/>
                <a:ea typeface="Arial"/>
                <a:cs typeface="Arial"/>
                <a:sym typeface="Arial"/>
              </a:rPr>
              <a:t>càng nhiều thì tính vô hình giảm, </a:t>
            </a:r>
            <a:r>
              <a:rPr b="1" lang="en-US" sz="2400">
                <a:solidFill>
                  <a:schemeClr val="dk1"/>
                </a:solidFill>
                <a:latin typeface="Arial"/>
                <a:ea typeface="Arial"/>
                <a:cs typeface="Arial"/>
                <a:sym typeface="Arial"/>
              </a:rPr>
              <a:t>Thuỷ vân </a:t>
            </a:r>
            <a:r>
              <a:rPr lang="en-US" sz="2400">
                <a:solidFill>
                  <a:schemeClr val="dk1"/>
                </a:solidFill>
                <a:latin typeface="Arial"/>
                <a:ea typeface="Arial"/>
                <a:cs typeface="Arial"/>
                <a:sym typeface="Arial"/>
              </a:rPr>
              <a:t>ít thì làm giảm khả năng xác định </a:t>
            </a:r>
            <a:r>
              <a:rPr b="1" lang="en-US" sz="2400">
                <a:solidFill>
                  <a:schemeClr val="dk1"/>
                </a:solidFill>
                <a:latin typeface="Arial"/>
                <a:ea typeface="Arial"/>
                <a:cs typeface="Arial"/>
                <a:sym typeface="Arial"/>
              </a:rPr>
              <a:t>Thuỷ vân </a:t>
            </a:r>
            <a:r>
              <a:rPr lang="en-US" sz="2400">
                <a:solidFill>
                  <a:schemeClr val="dk1"/>
                </a:solidFill>
                <a:latin typeface="Arial"/>
                <a:ea typeface="Arial"/>
                <a:cs typeface="Arial"/>
                <a:sym typeface="Arial"/>
              </a:rPr>
              <a:t>sau các đợt tấn công</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8"/>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Autofit/>
          </a:bodyPr>
          <a:lstStyle/>
          <a:p>
            <a:pPr indent="0" lvl="0" marL="0" rtl="0" algn="ctr">
              <a:lnSpc>
                <a:spcPct val="125000"/>
              </a:lnSpc>
              <a:spcBef>
                <a:spcPts val="0"/>
              </a:spcBef>
              <a:spcAft>
                <a:spcPts val="0"/>
              </a:spcAft>
              <a:buClr>
                <a:schemeClr val="dk1"/>
              </a:buClr>
              <a:buSzPts val="2800"/>
              <a:buFont typeface="Calibri"/>
              <a:buNone/>
            </a:pPr>
            <a:r>
              <a:rPr lang="en-US"/>
              <a:t>1. TỔNG QUAN VỀ THUỶ VÂN SỐ</a:t>
            </a:r>
            <a:endParaRPr/>
          </a:p>
        </p:txBody>
      </p:sp>
      <p:sp>
        <p:nvSpPr>
          <p:cNvPr id="260" name="Google Shape;260;p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261" name="Google Shape;261;p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262" name="Google Shape;262;p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63" name="Google Shape;263;p8"/>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Autofit/>
          </a:bodyPr>
          <a:lstStyle/>
          <a:p>
            <a:pPr indent="-228600" lvl="0" marL="228600" rtl="0" algn="ctr">
              <a:lnSpc>
                <a:spcPct val="90000"/>
              </a:lnSpc>
              <a:spcBef>
                <a:spcPts val="0"/>
              </a:spcBef>
              <a:spcAft>
                <a:spcPts val="0"/>
              </a:spcAft>
              <a:buClr>
                <a:schemeClr val="dk1"/>
              </a:buClr>
              <a:buSzPts val="2000"/>
              <a:buNone/>
            </a:pPr>
            <a:r>
              <a:rPr b="0" lang="en-US"/>
              <a:t>TỔNG QUAN CÁCH HOẠT ĐỘNG CỦA THUỶ VÂN SỐ</a:t>
            </a:r>
            <a:endParaRPr/>
          </a:p>
        </p:txBody>
      </p:sp>
      <p:sp>
        <p:nvSpPr>
          <p:cNvPr id="264" name="Google Shape;264;p8"/>
          <p:cNvSpPr/>
          <p:nvPr/>
        </p:nvSpPr>
        <p:spPr>
          <a:xfrm>
            <a:off x="947605" y="1341596"/>
            <a:ext cx="2384613" cy="574891"/>
          </a:xfrm>
          <a:prstGeom prst="roundRect">
            <a:avLst>
              <a:gd fmla="val 16667" name="adj"/>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a:solidFill>
                  <a:srgbClr val="000000"/>
                </a:solidFill>
                <a:latin typeface="times new roman"/>
                <a:ea typeface="times new roman"/>
                <a:cs typeface="times new roman"/>
                <a:sym typeface="times new roman"/>
              </a:rPr>
              <a:t>Original Image (host)</a:t>
            </a:r>
            <a:r>
              <a:rPr lang="en-US" sz="1800">
                <a:solidFill>
                  <a:schemeClr val="dk1"/>
                </a:solidFill>
                <a:latin typeface="Calibri"/>
                <a:ea typeface="Calibri"/>
                <a:cs typeface="Calibri"/>
                <a:sym typeface="Calibri"/>
              </a:rPr>
              <a:t> </a:t>
            </a:r>
            <a:endParaRPr/>
          </a:p>
        </p:txBody>
      </p:sp>
      <p:sp>
        <p:nvSpPr>
          <p:cNvPr id="265" name="Google Shape;265;p8"/>
          <p:cNvSpPr/>
          <p:nvPr/>
        </p:nvSpPr>
        <p:spPr>
          <a:xfrm>
            <a:off x="947605" y="2362584"/>
            <a:ext cx="2384613" cy="574891"/>
          </a:xfrm>
          <a:prstGeom prst="roundRect">
            <a:avLst>
              <a:gd fmla="val 16667" name="adj"/>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rgbClr val="000000"/>
                </a:solidFill>
                <a:latin typeface="times new roman"/>
                <a:ea typeface="times new roman"/>
                <a:cs typeface="times new roman"/>
                <a:sym typeface="times new roman"/>
              </a:rPr>
              <a:t>Secret message</a:t>
            </a:r>
            <a:endParaRPr/>
          </a:p>
        </p:txBody>
      </p:sp>
      <p:sp>
        <p:nvSpPr>
          <p:cNvPr id="266" name="Google Shape;266;p8"/>
          <p:cNvSpPr/>
          <p:nvPr/>
        </p:nvSpPr>
        <p:spPr>
          <a:xfrm>
            <a:off x="4689020" y="1341595"/>
            <a:ext cx="1586274" cy="574891"/>
          </a:xfrm>
          <a:prstGeom prst="roundRect">
            <a:avLst>
              <a:gd fmla="val 16667" name="adj"/>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rgbClr val="000000"/>
                </a:solidFill>
                <a:latin typeface="times new roman"/>
                <a:ea typeface="times new roman"/>
                <a:cs typeface="times new roman"/>
                <a:sym typeface="times new roman"/>
              </a:rPr>
              <a:t>E</a:t>
            </a:r>
            <a:r>
              <a:rPr b="0" i="0" lang="en-US" sz="1800">
                <a:solidFill>
                  <a:srgbClr val="000000"/>
                </a:solidFill>
                <a:latin typeface="times new roman"/>
                <a:ea typeface="times new roman"/>
                <a:cs typeface="times new roman"/>
                <a:sym typeface="times new roman"/>
              </a:rPr>
              <a:t>mbedding</a:t>
            </a:r>
            <a:endParaRPr sz="1800">
              <a:solidFill>
                <a:schemeClr val="dk1"/>
              </a:solidFill>
              <a:latin typeface="Calibri"/>
              <a:ea typeface="Calibri"/>
              <a:cs typeface="Calibri"/>
              <a:sym typeface="Calibri"/>
            </a:endParaRPr>
          </a:p>
        </p:txBody>
      </p:sp>
      <p:sp>
        <p:nvSpPr>
          <p:cNvPr id="267" name="Google Shape;267;p8"/>
          <p:cNvSpPr/>
          <p:nvPr/>
        </p:nvSpPr>
        <p:spPr>
          <a:xfrm>
            <a:off x="8591264" y="1341594"/>
            <a:ext cx="2012337" cy="574891"/>
          </a:xfrm>
          <a:prstGeom prst="roundRect">
            <a:avLst>
              <a:gd fmla="val 16667" name="adj"/>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a:solidFill>
                  <a:srgbClr val="000000"/>
                </a:solidFill>
                <a:latin typeface="times new roman"/>
                <a:ea typeface="times new roman"/>
                <a:cs typeface="times new roman"/>
                <a:sym typeface="times new roman"/>
              </a:rPr>
              <a:t>Watermarked Image</a:t>
            </a:r>
            <a:endParaRPr sz="1800">
              <a:solidFill>
                <a:schemeClr val="dk1"/>
              </a:solidFill>
              <a:latin typeface="Calibri"/>
              <a:ea typeface="Calibri"/>
              <a:cs typeface="Calibri"/>
              <a:sym typeface="Calibri"/>
            </a:endParaRPr>
          </a:p>
        </p:txBody>
      </p:sp>
      <p:sp>
        <p:nvSpPr>
          <p:cNvPr id="268" name="Google Shape;268;p8"/>
          <p:cNvSpPr/>
          <p:nvPr/>
        </p:nvSpPr>
        <p:spPr>
          <a:xfrm>
            <a:off x="8420701" y="3196889"/>
            <a:ext cx="2439932" cy="750374"/>
          </a:xfrm>
          <a:prstGeom prst="roundRect">
            <a:avLst>
              <a:gd fmla="val 16667" name="adj"/>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a:solidFill>
                  <a:srgbClr val="000000"/>
                </a:solidFill>
                <a:latin typeface="times new roman"/>
                <a:ea typeface="times new roman"/>
                <a:cs typeface="times new roman"/>
                <a:sym typeface="times new roman"/>
              </a:rPr>
              <a:t>Distortion</a:t>
            </a:r>
            <a:r>
              <a:rPr lang="en-US" sz="1800">
                <a:solidFill>
                  <a:schemeClr val="dk1"/>
                </a:solidFill>
                <a:latin typeface="Calibri"/>
                <a:ea typeface="Calibri"/>
                <a:cs typeface="Calibri"/>
                <a:sym typeface="Calibri"/>
              </a:rPr>
              <a:t> </a:t>
            </a:r>
            <a:r>
              <a:rPr b="0" i="0" lang="en-US" sz="1800">
                <a:solidFill>
                  <a:srgbClr val="000000"/>
                </a:solidFill>
                <a:latin typeface="times new roman"/>
                <a:ea typeface="times new roman"/>
                <a:cs typeface="times new roman"/>
                <a:sym typeface="times new roman"/>
              </a:rPr>
              <a:t>attacks</a:t>
            </a:r>
            <a:endParaRPr sz="1800">
              <a:solidFill>
                <a:schemeClr val="dk1"/>
              </a:solidFill>
              <a:latin typeface="Calibri"/>
              <a:ea typeface="Calibri"/>
              <a:cs typeface="Calibri"/>
              <a:sym typeface="Calibri"/>
            </a:endParaRPr>
          </a:p>
        </p:txBody>
      </p:sp>
      <p:sp>
        <p:nvSpPr>
          <p:cNvPr id="269" name="Google Shape;269;p8"/>
          <p:cNvSpPr/>
          <p:nvPr/>
        </p:nvSpPr>
        <p:spPr>
          <a:xfrm>
            <a:off x="6412251" y="2775070"/>
            <a:ext cx="941294" cy="444792"/>
          </a:xfrm>
          <a:prstGeom prst="roundRect">
            <a:avLst>
              <a:gd fmla="val 16667" name="adj"/>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rgbClr val="000000"/>
                </a:solidFill>
                <a:latin typeface="times new roman"/>
                <a:ea typeface="times new roman"/>
                <a:cs typeface="times new roman"/>
                <a:sym typeface="times new roman"/>
              </a:rPr>
              <a:t>K</a:t>
            </a:r>
            <a:r>
              <a:rPr b="0" i="0" lang="en-US" sz="1800">
                <a:solidFill>
                  <a:srgbClr val="000000"/>
                </a:solidFill>
                <a:latin typeface="times new roman"/>
                <a:ea typeface="times new roman"/>
                <a:cs typeface="times new roman"/>
                <a:sym typeface="times new roman"/>
              </a:rPr>
              <a:t>ey</a:t>
            </a:r>
            <a:endParaRPr sz="1800">
              <a:solidFill>
                <a:schemeClr val="dk1"/>
              </a:solidFill>
              <a:latin typeface="Calibri"/>
              <a:ea typeface="Calibri"/>
              <a:cs typeface="Calibri"/>
              <a:sym typeface="Calibri"/>
            </a:endParaRPr>
          </a:p>
        </p:txBody>
      </p:sp>
      <p:sp>
        <p:nvSpPr>
          <p:cNvPr id="270" name="Google Shape;270;p8"/>
          <p:cNvSpPr/>
          <p:nvPr/>
        </p:nvSpPr>
        <p:spPr>
          <a:xfrm>
            <a:off x="6412251" y="4278351"/>
            <a:ext cx="1315482" cy="574891"/>
          </a:xfrm>
          <a:prstGeom prst="roundRect">
            <a:avLst>
              <a:gd fmla="val 16667" name="adj"/>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lang="en-US" sz="1800">
                <a:solidFill>
                  <a:srgbClr val="000000"/>
                </a:solidFill>
                <a:latin typeface="times new roman"/>
                <a:ea typeface="times new roman"/>
                <a:cs typeface="times new roman"/>
                <a:sym typeface="times new roman"/>
              </a:rPr>
              <a:t>E</a:t>
            </a:r>
            <a:r>
              <a:rPr b="0" i="0" lang="en-US" sz="1800">
                <a:solidFill>
                  <a:srgbClr val="000000"/>
                </a:solidFill>
                <a:latin typeface="times new roman"/>
                <a:ea typeface="times new roman"/>
                <a:cs typeface="times new roman"/>
                <a:sym typeface="times new roman"/>
              </a:rPr>
              <a:t>xtraction</a:t>
            </a:r>
            <a:endParaRPr sz="1800">
              <a:solidFill>
                <a:schemeClr val="dk1"/>
              </a:solidFill>
              <a:latin typeface="Calibri"/>
              <a:ea typeface="Calibri"/>
              <a:cs typeface="Calibri"/>
              <a:sym typeface="Calibri"/>
            </a:endParaRPr>
          </a:p>
        </p:txBody>
      </p:sp>
      <p:sp>
        <p:nvSpPr>
          <p:cNvPr id="271" name="Google Shape;271;p8"/>
          <p:cNvSpPr/>
          <p:nvPr/>
        </p:nvSpPr>
        <p:spPr>
          <a:xfrm>
            <a:off x="2472868" y="4187743"/>
            <a:ext cx="3103701" cy="747176"/>
          </a:xfrm>
          <a:prstGeom prst="roundRect">
            <a:avLst>
              <a:gd fmla="val 16667" name="adj"/>
            </a:avLst>
          </a:prstGeom>
          <a:gradFill>
            <a:gsLst>
              <a:gs pos="0">
                <a:srgbClr val="B4D4A5"/>
              </a:gs>
              <a:gs pos="50000">
                <a:srgbClr val="A8CD97"/>
              </a:gs>
              <a:gs pos="100000">
                <a:srgbClr val="9BC985"/>
              </a:gs>
            </a:gsLst>
            <a:lin ang="5400000" scaled="0"/>
          </a:gradFill>
          <a:ln cap="flat" cmpd="sng" w="9525">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a:solidFill>
                  <a:srgbClr val="000000"/>
                </a:solidFill>
                <a:latin typeface="times new roman"/>
                <a:ea typeface="times new roman"/>
                <a:cs typeface="times new roman"/>
                <a:sym typeface="times new roman"/>
              </a:rPr>
              <a:t>Extracted </a:t>
            </a:r>
            <a:endParaRPr/>
          </a:p>
          <a:p>
            <a:pPr indent="0" lvl="0" marL="0" marR="0" rtl="0" algn="ctr">
              <a:spcBef>
                <a:spcPts val="0"/>
              </a:spcBef>
              <a:spcAft>
                <a:spcPts val="0"/>
              </a:spcAft>
              <a:buNone/>
            </a:pPr>
            <a:r>
              <a:rPr lang="en-US" sz="1800">
                <a:solidFill>
                  <a:srgbClr val="000000"/>
                </a:solidFill>
                <a:latin typeface="times new roman"/>
                <a:ea typeface="times new roman"/>
                <a:cs typeface="times new roman"/>
                <a:sym typeface="times new roman"/>
              </a:rPr>
              <a:t>Secret message</a:t>
            </a:r>
            <a:endParaRPr sz="1800">
              <a:solidFill>
                <a:schemeClr val="dk1"/>
              </a:solidFill>
              <a:latin typeface="Calibri"/>
              <a:ea typeface="Calibri"/>
              <a:cs typeface="Calibri"/>
              <a:sym typeface="Calibri"/>
            </a:endParaRPr>
          </a:p>
        </p:txBody>
      </p:sp>
      <p:sp>
        <p:nvSpPr>
          <p:cNvPr id="272" name="Google Shape;272;p8"/>
          <p:cNvSpPr/>
          <p:nvPr/>
        </p:nvSpPr>
        <p:spPr>
          <a:xfrm>
            <a:off x="8969187" y="5817696"/>
            <a:ext cx="2384613" cy="574891"/>
          </a:xfrm>
          <a:prstGeom prst="roundRect">
            <a:avLst>
              <a:gd fmla="val 16667" name="adj"/>
            </a:avLst>
          </a:prstGeom>
          <a:solidFill>
            <a:schemeClr val="lt1"/>
          </a:solidFill>
          <a:ln cap="flat" cmpd="sng" w="12700">
            <a:solidFill>
              <a:schemeClr val="accent6"/>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spcBef>
                <a:spcPts val="0"/>
              </a:spcBef>
              <a:spcAft>
                <a:spcPts val="0"/>
              </a:spcAft>
              <a:buNone/>
            </a:pPr>
            <a:r>
              <a:rPr b="0" i="0" lang="en-US" sz="1800">
                <a:solidFill>
                  <a:srgbClr val="000000"/>
                </a:solidFill>
                <a:latin typeface="times new roman"/>
                <a:ea typeface="times new roman"/>
                <a:cs typeface="times new roman"/>
                <a:sym typeface="times new roman"/>
              </a:rPr>
              <a:t>Original Image (host)</a:t>
            </a:r>
            <a:r>
              <a:rPr lang="en-US" sz="1800">
                <a:solidFill>
                  <a:schemeClr val="dk1"/>
                </a:solidFill>
                <a:latin typeface="Calibri"/>
                <a:ea typeface="Calibri"/>
                <a:cs typeface="Calibri"/>
                <a:sym typeface="Calibri"/>
              </a:rPr>
              <a:t> </a:t>
            </a:r>
            <a:endParaRPr/>
          </a:p>
        </p:txBody>
      </p:sp>
      <p:cxnSp>
        <p:nvCxnSpPr>
          <p:cNvPr id="273" name="Google Shape;273;p8"/>
          <p:cNvCxnSpPr>
            <a:stCxn id="264" idx="3"/>
            <a:endCxn id="266" idx="1"/>
          </p:cNvCxnSpPr>
          <p:nvPr/>
        </p:nvCxnSpPr>
        <p:spPr>
          <a:xfrm>
            <a:off x="3332218" y="1629041"/>
            <a:ext cx="1356900" cy="0"/>
          </a:xfrm>
          <a:prstGeom prst="straightConnector1">
            <a:avLst/>
          </a:prstGeom>
          <a:noFill/>
          <a:ln cap="flat" cmpd="sng" w="9525">
            <a:solidFill>
              <a:schemeClr val="accent6"/>
            </a:solidFill>
            <a:prstDash val="solid"/>
            <a:miter lim="800000"/>
            <a:headEnd len="sm" w="sm" type="none"/>
            <a:tailEnd len="med" w="med" type="triangle"/>
          </a:ln>
        </p:spPr>
      </p:cxnSp>
      <p:cxnSp>
        <p:nvCxnSpPr>
          <p:cNvPr id="274" name="Google Shape;274;p8"/>
          <p:cNvCxnSpPr>
            <a:stCxn id="266" idx="3"/>
            <a:endCxn id="267" idx="1"/>
          </p:cNvCxnSpPr>
          <p:nvPr/>
        </p:nvCxnSpPr>
        <p:spPr>
          <a:xfrm>
            <a:off x="6275294" y="1629041"/>
            <a:ext cx="2316000" cy="0"/>
          </a:xfrm>
          <a:prstGeom prst="straightConnector1">
            <a:avLst/>
          </a:prstGeom>
          <a:noFill/>
          <a:ln cap="flat" cmpd="sng" w="9525">
            <a:solidFill>
              <a:schemeClr val="accent6"/>
            </a:solidFill>
            <a:prstDash val="solid"/>
            <a:miter lim="800000"/>
            <a:headEnd len="sm" w="sm" type="none"/>
            <a:tailEnd len="med" w="med" type="triangle"/>
          </a:ln>
        </p:spPr>
      </p:cxnSp>
      <p:cxnSp>
        <p:nvCxnSpPr>
          <p:cNvPr id="275" name="Google Shape;275;p8"/>
          <p:cNvCxnSpPr>
            <a:stCxn id="269" idx="2"/>
            <a:endCxn id="270" idx="0"/>
          </p:cNvCxnSpPr>
          <p:nvPr/>
        </p:nvCxnSpPr>
        <p:spPr>
          <a:xfrm>
            <a:off x="6882898" y="3219862"/>
            <a:ext cx="187200" cy="1058400"/>
          </a:xfrm>
          <a:prstGeom prst="straightConnector1">
            <a:avLst/>
          </a:prstGeom>
          <a:noFill/>
          <a:ln cap="flat" cmpd="sng" w="9525">
            <a:solidFill>
              <a:schemeClr val="accent6"/>
            </a:solidFill>
            <a:prstDash val="solid"/>
            <a:miter lim="800000"/>
            <a:headEnd len="sm" w="sm" type="none"/>
            <a:tailEnd len="med" w="med" type="triangle"/>
          </a:ln>
        </p:spPr>
      </p:cxnSp>
      <p:cxnSp>
        <p:nvCxnSpPr>
          <p:cNvPr id="276" name="Google Shape;276;p8"/>
          <p:cNvCxnSpPr>
            <a:stCxn id="271" idx="1"/>
          </p:cNvCxnSpPr>
          <p:nvPr/>
        </p:nvCxnSpPr>
        <p:spPr>
          <a:xfrm rot="10800000">
            <a:off x="1925068" y="4561031"/>
            <a:ext cx="547800" cy="300"/>
          </a:xfrm>
          <a:prstGeom prst="straightConnector1">
            <a:avLst/>
          </a:prstGeom>
          <a:noFill/>
          <a:ln cap="flat" cmpd="sng" w="9525">
            <a:solidFill>
              <a:schemeClr val="accent6"/>
            </a:solidFill>
            <a:prstDash val="solid"/>
            <a:miter lim="800000"/>
            <a:headEnd len="sm" w="sm" type="none"/>
            <a:tailEnd len="med" w="med" type="triangle"/>
          </a:ln>
        </p:spPr>
      </p:cxnSp>
      <p:cxnSp>
        <p:nvCxnSpPr>
          <p:cNvPr id="277" name="Google Shape;277;p8"/>
          <p:cNvCxnSpPr>
            <a:stCxn id="269" idx="0"/>
            <a:endCxn id="266" idx="2"/>
          </p:cNvCxnSpPr>
          <p:nvPr/>
        </p:nvCxnSpPr>
        <p:spPr>
          <a:xfrm rot="10800000">
            <a:off x="5482198" y="1916470"/>
            <a:ext cx="1400700" cy="858600"/>
          </a:xfrm>
          <a:prstGeom prst="straightConnector1">
            <a:avLst/>
          </a:prstGeom>
          <a:noFill/>
          <a:ln cap="flat" cmpd="sng" w="9525">
            <a:solidFill>
              <a:schemeClr val="accent6"/>
            </a:solidFill>
            <a:prstDash val="solid"/>
            <a:miter lim="800000"/>
            <a:headEnd len="sm" w="sm" type="none"/>
            <a:tailEnd len="med" w="med" type="triangle"/>
          </a:ln>
        </p:spPr>
      </p:cxnSp>
      <p:cxnSp>
        <p:nvCxnSpPr>
          <p:cNvPr id="278" name="Google Shape;278;p8"/>
          <p:cNvCxnSpPr>
            <a:stCxn id="265" idx="3"/>
            <a:endCxn id="266" idx="2"/>
          </p:cNvCxnSpPr>
          <p:nvPr/>
        </p:nvCxnSpPr>
        <p:spPr>
          <a:xfrm flipH="1" rot="10800000">
            <a:off x="3332218" y="1916529"/>
            <a:ext cx="2149800" cy="733500"/>
          </a:xfrm>
          <a:prstGeom prst="straightConnector1">
            <a:avLst/>
          </a:prstGeom>
          <a:noFill/>
          <a:ln cap="flat" cmpd="sng" w="9525">
            <a:solidFill>
              <a:schemeClr val="accent6"/>
            </a:solidFill>
            <a:prstDash val="solid"/>
            <a:miter lim="800000"/>
            <a:headEnd len="sm" w="sm" type="none"/>
            <a:tailEnd len="med" w="med" type="triangle"/>
          </a:ln>
        </p:spPr>
      </p:cxnSp>
      <p:cxnSp>
        <p:nvCxnSpPr>
          <p:cNvPr id="279" name="Google Shape;279;p8"/>
          <p:cNvCxnSpPr>
            <a:stCxn id="267" idx="2"/>
            <a:endCxn id="268" idx="0"/>
          </p:cNvCxnSpPr>
          <p:nvPr/>
        </p:nvCxnSpPr>
        <p:spPr>
          <a:xfrm>
            <a:off x="9597433" y="1916485"/>
            <a:ext cx="43200" cy="1280400"/>
          </a:xfrm>
          <a:prstGeom prst="straightConnector1">
            <a:avLst/>
          </a:prstGeom>
          <a:noFill/>
          <a:ln cap="flat" cmpd="sng" w="9525">
            <a:solidFill>
              <a:schemeClr val="accent6"/>
            </a:solidFill>
            <a:prstDash val="solid"/>
            <a:miter lim="800000"/>
            <a:headEnd len="sm" w="sm" type="none"/>
            <a:tailEnd len="med" w="med" type="triangle"/>
          </a:ln>
        </p:spPr>
      </p:cxnSp>
      <p:cxnSp>
        <p:nvCxnSpPr>
          <p:cNvPr id="280" name="Google Shape;280;p8"/>
          <p:cNvCxnSpPr>
            <a:stCxn id="265" idx="2"/>
          </p:cNvCxnSpPr>
          <p:nvPr/>
        </p:nvCxnSpPr>
        <p:spPr>
          <a:xfrm flipH="1">
            <a:off x="1924811" y="2937475"/>
            <a:ext cx="215100" cy="1406100"/>
          </a:xfrm>
          <a:prstGeom prst="straightConnector1">
            <a:avLst/>
          </a:prstGeom>
          <a:noFill/>
          <a:ln cap="flat" cmpd="sng" w="9525">
            <a:solidFill>
              <a:schemeClr val="accent6"/>
            </a:solidFill>
            <a:prstDash val="lgDash"/>
            <a:miter lim="800000"/>
            <a:headEnd len="sm" w="sm" type="none"/>
            <a:tailEnd len="med" w="med" type="triangle"/>
          </a:ln>
        </p:spPr>
      </p:cxnSp>
      <p:cxnSp>
        <p:nvCxnSpPr>
          <p:cNvPr id="281" name="Google Shape;281;p8"/>
          <p:cNvCxnSpPr>
            <a:stCxn id="268" idx="2"/>
            <a:endCxn id="270" idx="3"/>
          </p:cNvCxnSpPr>
          <p:nvPr/>
        </p:nvCxnSpPr>
        <p:spPr>
          <a:xfrm flipH="1">
            <a:off x="7727867" y="3947263"/>
            <a:ext cx="1912800" cy="618600"/>
          </a:xfrm>
          <a:prstGeom prst="straightConnector1">
            <a:avLst/>
          </a:prstGeom>
          <a:noFill/>
          <a:ln cap="flat" cmpd="sng" w="9525">
            <a:solidFill>
              <a:schemeClr val="accent6"/>
            </a:solidFill>
            <a:prstDash val="solid"/>
            <a:miter lim="800000"/>
            <a:headEnd len="sm" w="sm" type="none"/>
            <a:tailEnd len="med" w="med" type="triangle"/>
          </a:ln>
        </p:spPr>
      </p:cxnSp>
      <p:cxnSp>
        <p:nvCxnSpPr>
          <p:cNvPr id="282" name="Google Shape;282;p8"/>
          <p:cNvCxnSpPr>
            <a:stCxn id="270" idx="1"/>
            <a:endCxn id="271" idx="3"/>
          </p:cNvCxnSpPr>
          <p:nvPr/>
        </p:nvCxnSpPr>
        <p:spPr>
          <a:xfrm rot="10800000">
            <a:off x="5576451" y="4561297"/>
            <a:ext cx="835800" cy="4500"/>
          </a:xfrm>
          <a:prstGeom prst="straightConnector1">
            <a:avLst/>
          </a:prstGeom>
          <a:noFill/>
          <a:ln cap="flat" cmpd="sng" w="9525">
            <a:solidFill>
              <a:schemeClr val="accent6"/>
            </a:solidFill>
            <a:prstDash val="solid"/>
            <a:miter lim="800000"/>
            <a:headEnd len="sm" w="sm" type="none"/>
            <a:tailEnd len="med" w="med" type="triangle"/>
          </a:ln>
        </p:spPr>
      </p:cxnSp>
      <p:cxnSp>
        <p:nvCxnSpPr>
          <p:cNvPr id="283" name="Google Shape;283;p8"/>
          <p:cNvCxnSpPr>
            <a:stCxn id="272" idx="0"/>
            <a:endCxn id="270" idx="2"/>
          </p:cNvCxnSpPr>
          <p:nvPr/>
        </p:nvCxnSpPr>
        <p:spPr>
          <a:xfrm rot="10800000">
            <a:off x="7069993" y="4853196"/>
            <a:ext cx="3091500" cy="964500"/>
          </a:xfrm>
          <a:prstGeom prst="straightConnector1">
            <a:avLst/>
          </a:prstGeom>
          <a:noFill/>
          <a:ln cap="flat" cmpd="sng" w="9525">
            <a:solidFill>
              <a:schemeClr val="accent6"/>
            </a:solidFill>
            <a:prstDash val="solid"/>
            <a:miter lim="800000"/>
            <a:headEnd len="sm" w="sm"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9"/>
          <p:cNvSpPr txBox="1"/>
          <p:nvPr>
            <p:ph type="title"/>
          </p:nvPr>
        </p:nvSpPr>
        <p:spPr>
          <a:xfrm>
            <a:off x="0" y="-1746"/>
            <a:ext cx="12192000" cy="548640"/>
          </a:xfrm>
          <a:prstGeom prst="rect">
            <a:avLst/>
          </a:prstGeom>
          <a:noFill/>
          <a:ln>
            <a:noFill/>
          </a:ln>
        </p:spPr>
        <p:txBody>
          <a:bodyPr anchorCtr="0" anchor="ctr" bIns="45700" lIns="91425" spcFirstLastPara="1" rIns="91425" wrap="square" tIns="45700">
            <a:noAutofit/>
          </a:bodyPr>
          <a:lstStyle/>
          <a:p>
            <a:pPr indent="0" lvl="0" marL="0" rtl="0" algn="ctr">
              <a:lnSpc>
                <a:spcPct val="125000"/>
              </a:lnSpc>
              <a:spcBef>
                <a:spcPts val="0"/>
              </a:spcBef>
              <a:spcAft>
                <a:spcPts val="0"/>
              </a:spcAft>
              <a:buClr>
                <a:schemeClr val="dk1"/>
              </a:buClr>
              <a:buSzPts val="2800"/>
              <a:buFont typeface="Calibri"/>
              <a:buNone/>
            </a:pPr>
            <a:r>
              <a:rPr lang="en-US"/>
              <a:t>1. TỔNG QUAN VỀ THUỶ VÂN SỐ</a:t>
            </a:r>
            <a:endParaRPr/>
          </a:p>
        </p:txBody>
      </p:sp>
      <p:sp>
        <p:nvSpPr>
          <p:cNvPr id="289" name="Google Shape;289;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p>
            <a:pPr indent="0" lvl="0" marL="0" rtl="0" algn="l">
              <a:spcBef>
                <a:spcPts val="0"/>
              </a:spcBef>
              <a:spcAft>
                <a:spcPts val="0"/>
              </a:spcAft>
              <a:buNone/>
            </a:pPr>
            <a:r>
              <a:rPr lang="en-US"/>
              <a:t>17 January 2021</a:t>
            </a:r>
            <a:endParaRPr/>
          </a:p>
        </p:txBody>
      </p:sp>
      <p:sp>
        <p:nvSpPr>
          <p:cNvPr id="290" name="Google Shape;290;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p>
            <a:pPr indent="0" lvl="0" marL="0" rtl="0" algn="ctr">
              <a:spcBef>
                <a:spcPts val="0"/>
              </a:spcBef>
              <a:spcAft>
                <a:spcPts val="0"/>
              </a:spcAft>
              <a:buNone/>
            </a:pPr>
            <a:r>
              <a:rPr lang="en-US"/>
              <a:t>Đại học Khoa học Tự nhiên – ĐHQG TP.HCM</a:t>
            </a:r>
            <a:endParaRPr/>
          </a:p>
        </p:txBody>
      </p:sp>
      <p:sp>
        <p:nvSpPr>
          <p:cNvPr id="291" name="Google Shape;291;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92" name="Google Shape;292;p9"/>
          <p:cNvSpPr txBox="1"/>
          <p:nvPr>
            <p:ph idx="2" type="body"/>
          </p:nvPr>
        </p:nvSpPr>
        <p:spPr>
          <a:xfrm>
            <a:off x="0" y="546894"/>
            <a:ext cx="12192000" cy="438912"/>
          </a:xfrm>
          <a:prstGeom prst="rect">
            <a:avLst/>
          </a:prstGeom>
          <a:noFill/>
          <a:ln>
            <a:noFill/>
          </a:ln>
        </p:spPr>
        <p:txBody>
          <a:bodyPr anchorCtr="0" anchor="ctr" bIns="45700" lIns="91425" spcFirstLastPara="1" rIns="91425" wrap="square" tIns="45700">
            <a:normAutofit/>
          </a:bodyPr>
          <a:lstStyle/>
          <a:p>
            <a:pPr indent="-228600" lvl="0" marL="228600" rtl="0" algn="ctr">
              <a:lnSpc>
                <a:spcPct val="90000"/>
              </a:lnSpc>
              <a:spcBef>
                <a:spcPts val="0"/>
              </a:spcBef>
              <a:spcAft>
                <a:spcPts val="0"/>
              </a:spcAft>
              <a:buClr>
                <a:schemeClr val="dk1"/>
              </a:buClr>
              <a:buSzPts val="2000"/>
              <a:buNone/>
            </a:pPr>
            <a:r>
              <a:rPr b="0" lang="en-US"/>
              <a:t>CÁC LOẠI THUỶ VÂN SỐ</a:t>
            </a:r>
            <a:endParaRPr/>
          </a:p>
        </p:txBody>
      </p:sp>
      <p:grpSp>
        <p:nvGrpSpPr>
          <p:cNvPr id="293" name="Google Shape;293;p9"/>
          <p:cNvGrpSpPr/>
          <p:nvPr/>
        </p:nvGrpSpPr>
        <p:grpSpPr>
          <a:xfrm>
            <a:off x="504613" y="1205369"/>
            <a:ext cx="11306390" cy="5150980"/>
            <a:chOff x="229405" y="823"/>
            <a:chExt cx="11306390" cy="5150980"/>
          </a:xfrm>
        </p:grpSpPr>
        <p:sp>
          <p:nvSpPr>
            <p:cNvPr id="294" name="Google Shape;294;p9"/>
            <p:cNvSpPr/>
            <p:nvPr/>
          </p:nvSpPr>
          <p:spPr>
            <a:xfrm>
              <a:off x="9128380" y="1140895"/>
              <a:ext cx="200154" cy="3775526"/>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295" name="Google Shape;295;p9"/>
            <p:cNvSpPr/>
            <p:nvPr/>
          </p:nvSpPr>
          <p:spPr>
            <a:xfrm>
              <a:off x="9128380" y="1140895"/>
              <a:ext cx="200154" cy="310704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296" name="Google Shape;296;p9"/>
            <p:cNvSpPr/>
            <p:nvPr/>
          </p:nvSpPr>
          <p:spPr>
            <a:xfrm>
              <a:off x="9128380" y="1140895"/>
              <a:ext cx="200154" cy="2438557"/>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297" name="Google Shape;297;p9"/>
            <p:cNvSpPr/>
            <p:nvPr/>
          </p:nvSpPr>
          <p:spPr>
            <a:xfrm>
              <a:off x="9128380" y="1140895"/>
              <a:ext cx="200154" cy="177007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298" name="Google Shape;298;p9"/>
            <p:cNvSpPr/>
            <p:nvPr/>
          </p:nvSpPr>
          <p:spPr>
            <a:xfrm>
              <a:off x="9128380" y="1140895"/>
              <a:ext cx="200154" cy="1101587"/>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299" name="Google Shape;299;p9"/>
            <p:cNvSpPr/>
            <p:nvPr/>
          </p:nvSpPr>
          <p:spPr>
            <a:xfrm>
              <a:off x="9128380" y="1140895"/>
              <a:ext cx="200154" cy="43310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00" name="Google Shape;300;p9"/>
            <p:cNvSpPr/>
            <p:nvPr/>
          </p:nvSpPr>
          <p:spPr>
            <a:xfrm>
              <a:off x="5284538" y="471587"/>
              <a:ext cx="4377585" cy="198544"/>
            </a:xfrm>
            <a:custGeom>
              <a:rect b="b" l="l" r="r" t="t"/>
              <a:pathLst>
                <a:path extrusionOk="0" h="120000" w="120000">
                  <a:moveTo>
                    <a:pt x="0" y="0"/>
                  </a:moveTo>
                  <a:lnTo>
                    <a:pt x="0" y="60249"/>
                  </a:lnTo>
                  <a:lnTo>
                    <a:pt x="120000" y="60249"/>
                  </a:lnTo>
                  <a:lnTo>
                    <a:pt x="120000" y="120000"/>
                  </a:lnTo>
                </a:path>
              </a:pathLst>
            </a:custGeom>
            <a:noFill/>
            <a:ln cap="flat" cmpd="sng" w="12700">
              <a:solidFill>
                <a:srgbClr val="568935"/>
              </a:solidFill>
              <a:prstDash val="solid"/>
              <a:miter lim="800000"/>
              <a:headEnd len="sm" w="sm" type="none"/>
              <a:tailEnd len="sm" w="sm" type="none"/>
            </a:ln>
          </p:spPr>
        </p:sp>
        <p:sp>
          <p:nvSpPr>
            <p:cNvPr id="301" name="Google Shape;301;p9"/>
            <p:cNvSpPr/>
            <p:nvPr/>
          </p:nvSpPr>
          <p:spPr>
            <a:xfrm>
              <a:off x="6217375" y="1140071"/>
              <a:ext cx="1532082" cy="197720"/>
            </a:xfrm>
            <a:custGeom>
              <a:rect b="b" l="l" r="r" t="t"/>
              <a:pathLst>
                <a:path extrusionOk="0" h="120000" w="120000">
                  <a:moveTo>
                    <a:pt x="0" y="0"/>
                  </a:moveTo>
                  <a:lnTo>
                    <a:pt x="0" y="60000"/>
                  </a:lnTo>
                  <a:lnTo>
                    <a:pt x="120000" y="60000"/>
                  </a:lnTo>
                  <a:lnTo>
                    <a:pt x="120000" y="120000"/>
                  </a:lnTo>
                </a:path>
              </a:pathLst>
            </a:custGeom>
            <a:noFill/>
            <a:ln cap="flat" cmpd="sng" w="12700">
              <a:solidFill>
                <a:srgbClr val="659C40"/>
              </a:solidFill>
              <a:prstDash val="solid"/>
              <a:miter lim="800000"/>
              <a:headEnd len="sm" w="sm" type="none"/>
              <a:tailEnd len="sm" w="sm" type="none"/>
            </a:ln>
          </p:spPr>
        </p:sp>
        <p:sp>
          <p:nvSpPr>
            <p:cNvPr id="302" name="Google Shape;302;p9"/>
            <p:cNvSpPr/>
            <p:nvPr/>
          </p:nvSpPr>
          <p:spPr>
            <a:xfrm>
              <a:off x="7215713" y="2477041"/>
              <a:ext cx="200154" cy="2438557"/>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03" name="Google Shape;303;p9"/>
            <p:cNvSpPr/>
            <p:nvPr/>
          </p:nvSpPr>
          <p:spPr>
            <a:xfrm>
              <a:off x="7215713" y="2477041"/>
              <a:ext cx="200154" cy="177007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04" name="Google Shape;304;p9"/>
            <p:cNvSpPr/>
            <p:nvPr/>
          </p:nvSpPr>
          <p:spPr>
            <a:xfrm>
              <a:off x="7215713" y="2477041"/>
              <a:ext cx="200154" cy="1101587"/>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05" name="Google Shape;305;p9"/>
            <p:cNvSpPr/>
            <p:nvPr/>
          </p:nvSpPr>
          <p:spPr>
            <a:xfrm>
              <a:off x="7215713" y="2477041"/>
              <a:ext cx="200154" cy="43310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06" name="Google Shape;306;p9"/>
            <p:cNvSpPr/>
            <p:nvPr/>
          </p:nvSpPr>
          <p:spPr>
            <a:xfrm>
              <a:off x="6217375" y="1808556"/>
              <a:ext cx="1532082" cy="197720"/>
            </a:xfrm>
            <a:custGeom>
              <a:rect b="b" l="l" r="r" t="t"/>
              <a:pathLst>
                <a:path extrusionOk="0" h="120000" w="120000">
                  <a:moveTo>
                    <a:pt x="0" y="0"/>
                  </a:moveTo>
                  <a:lnTo>
                    <a:pt x="0" y="60000"/>
                  </a:lnTo>
                  <a:lnTo>
                    <a:pt x="120000" y="60000"/>
                  </a:lnTo>
                  <a:lnTo>
                    <a:pt x="120000" y="120000"/>
                  </a:lnTo>
                </a:path>
              </a:pathLst>
            </a:custGeom>
            <a:noFill/>
            <a:ln cap="flat" cmpd="sng" w="12700">
              <a:solidFill>
                <a:srgbClr val="659C40"/>
              </a:solidFill>
              <a:prstDash val="solid"/>
              <a:miter lim="800000"/>
              <a:headEnd len="sm" w="sm" type="none"/>
              <a:tailEnd len="sm" w="sm" type="none"/>
            </a:ln>
          </p:spPr>
        </p:sp>
        <p:sp>
          <p:nvSpPr>
            <p:cNvPr id="307" name="Google Shape;307;p9"/>
            <p:cNvSpPr/>
            <p:nvPr/>
          </p:nvSpPr>
          <p:spPr>
            <a:xfrm>
              <a:off x="6171655" y="1808556"/>
              <a:ext cx="91440" cy="197720"/>
            </a:xfrm>
            <a:custGeom>
              <a:rect b="b" l="l" r="r" t="t"/>
              <a:pathLst>
                <a:path extrusionOk="0" h="120000" w="120000">
                  <a:moveTo>
                    <a:pt x="60000" y="0"/>
                  </a:moveTo>
                  <a:lnTo>
                    <a:pt x="60000" y="120000"/>
                  </a:lnTo>
                </a:path>
              </a:pathLst>
            </a:custGeom>
            <a:noFill/>
            <a:ln cap="flat" cmpd="sng" w="12700">
              <a:solidFill>
                <a:srgbClr val="659C40"/>
              </a:solidFill>
              <a:prstDash val="solid"/>
              <a:miter lim="800000"/>
              <a:headEnd len="sm" w="sm" type="none"/>
              <a:tailEnd len="sm" w="sm" type="none"/>
            </a:ln>
          </p:spPr>
        </p:sp>
        <p:sp>
          <p:nvSpPr>
            <p:cNvPr id="308" name="Google Shape;308;p9"/>
            <p:cNvSpPr/>
            <p:nvPr/>
          </p:nvSpPr>
          <p:spPr>
            <a:xfrm>
              <a:off x="4151548" y="3145526"/>
              <a:ext cx="200154" cy="177007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09" name="Google Shape;309;p9"/>
            <p:cNvSpPr/>
            <p:nvPr/>
          </p:nvSpPr>
          <p:spPr>
            <a:xfrm>
              <a:off x="4151548" y="3145526"/>
              <a:ext cx="200154" cy="1101587"/>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10" name="Google Shape;310;p9"/>
            <p:cNvSpPr/>
            <p:nvPr/>
          </p:nvSpPr>
          <p:spPr>
            <a:xfrm>
              <a:off x="4151548" y="3145526"/>
              <a:ext cx="200154" cy="43310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11" name="Google Shape;311;p9"/>
            <p:cNvSpPr/>
            <p:nvPr/>
          </p:nvSpPr>
          <p:spPr>
            <a:xfrm>
              <a:off x="4639572" y="2477041"/>
              <a:ext cx="91440" cy="197720"/>
            </a:xfrm>
            <a:custGeom>
              <a:rect b="b" l="l" r="r" t="t"/>
              <a:pathLst>
                <a:path extrusionOk="0" h="120000" w="120000">
                  <a:moveTo>
                    <a:pt x="60000" y="0"/>
                  </a:moveTo>
                  <a:lnTo>
                    <a:pt x="60000" y="120000"/>
                  </a:lnTo>
                </a:path>
              </a:pathLst>
            </a:custGeom>
            <a:noFill/>
            <a:ln cap="flat" cmpd="sng" w="12700">
              <a:solidFill>
                <a:srgbClr val="659C40"/>
              </a:solidFill>
              <a:prstDash val="solid"/>
              <a:miter lim="800000"/>
              <a:headEnd len="sm" w="sm" type="none"/>
              <a:tailEnd len="sm" w="sm" type="none"/>
            </a:ln>
          </p:spPr>
        </p:sp>
        <p:sp>
          <p:nvSpPr>
            <p:cNvPr id="312" name="Google Shape;312;p9"/>
            <p:cNvSpPr/>
            <p:nvPr/>
          </p:nvSpPr>
          <p:spPr>
            <a:xfrm>
              <a:off x="4685292" y="1808556"/>
              <a:ext cx="1532082" cy="197720"/>
            </a:xfrm>
            <a:custGeom>
              <a:rect b="b" l="l" r="r" t="t"/>
              <a:pathLst>
                <a:path extrusionOk="0" h="120000" w="120000">
                  <a:moveTo>
                    <a:pt x="120000" y="0"/>
                  </a:moveTo>
                  <a:lnTo>
                    <a:pt x="120000" y="60000"/>
                  </a:lnTo>
                  <a:lnTo>
                    <a:pt x="0" y="60000"/>
                  </a:lnTo>
                  <a:lnTo>
                    <a:pt x="0" y="120000"/>
                  </a:lnTo>
                </a:path>
              </a:pathLst>
            </a:custGeom>
            <a:noFill/>
            <a:ln cap="flat" cmpd="sng" w="12700">
              <a:solidFill>
                <a:srgbClr val="659C40"/>
              </a:solidFill>
              <a:prstDash val="solid"/>
              <a:miter lim="800000"/>
              <a:headEnd len="sm" w="sm" type="none"/>
              <a:tailEnd len="sm" w="sm" type="none"/>
            </a:ln>
          </p:spPr>
        </p:sp>
        <p:sp>
          <p:nvSpPr>
            <p:cNvPr id="313" name="Google Shape;313;p9"/>
            <p:cNvSpPr/>
            <p:nvPr/>
          </p:nvSpPr>
          <p:spPr>
            <a:xfrm>
              <a:off x="6171655" y="1140071"/>
              <a:ext cx="91440" cy="197720"/>
            </a:xfrm>
            <a:custGeom>
              <a:rect b="b" l="l" r="r" t="t"/>
              <a:pathLst>
                <a:path extrusionOk="0" h="120000" w="120000">
                  <a:moveTo>
                    <a:pt x="60000" y="0"/>
                  </a:moveTo>
                  <a:lnTo>
                    <a:pt x="60000" y="120000"/>
                  </a:lnTo>
                </a:path>
              </a:pathLst>
            </a:custGeom>
            <a:noFill/>
            <a:ln cap="flat" cmpd="sng" w="12700">
              <a:solidFill>
                <a:srgbClr val="659C40"/>
              </a:solidFill>
              <a:prstDash val="solid"/>
              <a:miter lim="800000"/>
              <a:headEnd len="sm" w="sm" type="none"/>
              <a:tailEnd len="sm" w="sm" type="none"/>
            </a:ln>
          </p:spPr>
        </p:sp>
        <p:sp>
          <p:nvSpPr>
            <p:cNvPr id="314" name="Google Shape;314;p9"/>
            <p:cNvSpPr/>
            <p:nvPr/>
          </p:nvSpPr>
          <p:spPr>
            <a:xfrm>
              <a:off x="4685292" y="1140071"/>
              <a:ext cx="1532082" cy="197720"/>
            </a:xfrm>
            <a:custGeom>
              <a:rect b="b" l="l" r="r" t="t"/>
              <a:pathLst>
                <a:path extrusionOk="0" h="120000" w="120000">
                  <a:moveTo>
                    <a:pt x="120000" y="0"/>
                  </a:moveTo>
                  <a:lnTo>
                    <a:pt x="120000" y="60000"/>
                  </a:lnTo>
                  <a:lnTo>
                    <a:pt x="0" y="60000"/>
                  </a:lnTo>
                  <a:lnTo>
                    <a:pt x="0" y="120000"/>
                  </a:lnTo>
                </a:path>
              </a:pathLst>
            </a:custGeom>
            <a:noFill/>
            <a:ln cap="flat" cmpd="sng" w="12700">
              <a:solidFill>
                <a:srgbClr val="659C40"/>
              </a:solidFill>
              <a:prstDash val="solid"/>
              <a:miter lim="800000"/>
              <a:headEnd len="sm" w="sm" type="none"/>
              <a:tailEnd len="sm" w="sm" type="none"/>
            </a:ln>
          </p:spPr>
        </p:sp>
        <p:sp>
          <p:nvSpPr>
            <p:cNvPr id="315" name="Google Shape;315;p9"/>
            <p:cNvSpPr/>
            <p:nvPr/>
          </p:nvSpPr>
          <p:spPr>
            <a:xfrm>
              <a:off x="5284538" y="471587"/>
              <a:ext cx="932836" cy="197720"/>
            </a:xfrm>
            <a:custGeom>
              <a:rect b="b" l="l" r="r" t="t"/>
              <a:pathLst>
                <a:path extrusionOk="0" h="120000" w="120000">
                  <a:moveTo>
                    <a:pt x="0" y="0"/>
                  </a:moveTo>
                  <a:lnTo>
                    <a:pt x="0" y="60000"/>
                  </a:lnTo>
                  <a:lnTo>
                    <a:pt x="120000" y="60000"/>
                  </a:lnTo>
                  <a:lnTo>
                    <a:pt x="120000" y="120000"/>
                  </a:lnTo>
                </a:path>
              </a:pathLst>
            </a:custGeom>
            <a:noFill/>
            <a:ln cap="flat" cmpd="sng" w="12700">
              <a:solidFill>
                <a:srgbClr val="568935"/>
              </a:solidFill>
              <a:prstDash val="solid"/>
              <a:miter lim="800000"/>
              <a:headEnd len="sm" w="sm" type="none"/>
              <a:tailEnd len="sm" w="sm" type="none"/>
            </a:ln>
          </p:spPr>
        </p:sp>
        <p:sp>
          <p:nvSpPr>
            <p:cNvPr id="316" name="Google Shape;316;p9"/>
            <p:cNvSpPr/>
            <p:nvPr/>
          </p:nvSpPr>
          <p:spPr>
            <a:xfrm>
              <a:off x="2285875" y="1140071"/>
              <a:ext cx="200154" cy="1101587"/>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17" name="Google Shape;317;p9"/>
            <p:cNvSpPr/>
            <p:nvPr/>
          </p:nvSpPr>
          <p:spPr>
            <a:xfrm>
              <a:off x="2285875" y="1140071"/>
              <a:ext cx="200154" cy="43310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18" name="Google Shape;318;p9"/>
            <p:cNvSpPr/>
            <p:nvPr/>
          </p:nvSpPr>
          <p:spPr>
            <a:xfrm>
              <a:off x="2819619" y="471587"/>
              <a:ext cx="2464919" cy="197720"/>
            </a:xfrm>
            <a:custGeom>
              <a:rect b="b" l="l" r="r" t="t"/>
              <a:pathLst>
                <a:path extrusionOk="0" h="120000" w="120000">
                  <a:moveTo>
                    <a:pt x="120000" y="0"/>
                  </a:moveTo>
                  <a:lnTo>
                    <a:pt x="120000" y="60000"/>
                  </a:lnTo>
                  <a:lnTo>
                    <a:pt x="0" y="60000"/>
                  </a:lnTo>
                  <a:lnTo>
                    <a:pt x="0" y="120000"/>
                  </a:lnTo>
                </a:path>
              </a:pathLst>
            </a:custGeom>
            <a:noFill/>
            <a:ln cap="flat" cmpd="sng" w="12700">
              <a:solidFill>
                <a:srgbClr val="568935"/>
              </a:solidFill>
              <a:prstDash val="solid"/>
              <a:miter lim="800000"/>
              <a:headEnd len="sm" w="sm" type="none"/>
              <a:tailEnd len="sm" w="sm" type="none"/>
            </a:ln>
          </p:spPr>
        </p:sp>
        <p:sp>
          <p:nvSpPr>
            <p:cNvPr id="319" name="Google Shape;319;p9"/>
            <p:cNvSpPr/>
            <p:nvPr/>
          </p:nvSpPr>
          <p:spPr>
            <a:xfrm>
              <a:off x="362841" y="1087873"/>
              <a:ext cx="200154" cy="2438557"/>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20" name="Google Shape;320;p9"/>
            <p:cNvSpPr/>
            <p:nvPr/>
          </p:nvSpPr>
          <p:spPr>
            <a:xfrm>
              <a:off x="362841" y="1087873"/>
              <a:ext cx="200154" cy="177007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21" name="Google Shape;321;p9"/>
            <p:cNvSpPr/>
            <p:nvPr/>
          </p:nvSpPr>
          <p:spPr>
            <a:xfrm>
              <a:off x="362841" y="1087873"/>
              <a:ext cx="200154" cy="1101587"/>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22" name="Google Shape;322;p9"/>
            <p:cNvSpPr/>
            <p:nvPr/>
          </p:nvSpPr>
          <p:spPr>
            <a:xfrm>
              <a:off x="362841" y="1087873"/>
              <a:ext cx="200154" cy="433102"/>
            </a:xfrm>
            <a:custGeom>
              <a:rect b="b" l="l" r="r" t="t"/>
              <a:pathLst>
                <a:path extrusionOk="0" h="120000" w="120000">
                  <a:moveTo>
                    <a:pt x="0" y="0"/>
                  </a:moveTo>
                  <a:lnTo>
                    <a:pt x="0" y="120000"/>
                  </a:lnTo>
                  <a:lnTo>
                    <a:pt x="120000" y="120000"/>
                  </a:lnTo>
                </a:path>
              </a:pathLst>
            </a:custGeom>
            <a:noFill/>
            <a:ln cap="flat" cmpd="sng" w="12700">
              <a:solidFill>
                <a:srgbClr val="659C40"/>
              </a:solidFill>
              <a:prstDash val="solid"/>
              <a:miter lim="800000"/>
              <a:headEnd len="sm" w="sm" type="none"/>
              <a:tailEnd len="sm" w="sm" type="none"/>
            </a:ln>
          </p:spPr>
        </p:sp>
        <p:sp>
          <p:nvSpPr>
            <p:cNvPr id="323" name="Google Shape;323;p9"/>
            <p:cNvSpPr/>
            <p:nvPr/>
          </p:nvSpPr>
          <p:spPr>
            <a:xfrm>
              <a:off x="896586" y="471587"/>
              <a:ext cx="4387952" cy="145522"/>
            </a:xfrm>
            <a:custGeom>
              <a:rect b="b" l="l" r="r" t="t"/>
              <a:pathLst>
                <a:path extrusionOk="0" h="120000" w="120000">
                  <a:moveTo>
                    <a:pt x="120000" y="0"/>
                  </a:moveTo>
                  <a:lnTo>
                    <a:pt x="120000" y="38478"/>
                  </a:lnTo>
                  <a:lnTo>
                    <a:pt x="0" y="38478"/>
                  </a:lnTo>
                  <a:lnTo>
                    <a:pt x="0" y="120000"/>
                  </a:lnTo>
                </a:path>
              </a:pathLst>
            </a:custGeom>
            <a:noFill/>
            <a:ln cap="flat" cmpd="sng" w="12700">
              <a:solidFill>
                <a:srgbClr val="568935"/>
              </a:solidFill>
              <a:prstDash val="solid"/>
              <a:miter lim="800000"/>
              <a:headEnd len="sm" w="sm" type="none"/>
              <a:tailEnd len="sm" w="sm" type="none"/>
            </a:ln>
          </p:spPr>
        </p:sp>
        <p:sp>
          <p:nvSpPr>
            <p:cNvPr id="324" name="Google Shape;324;p9"/>
            <p:cNvSpPr/>
            <p:nvPr/>
          </p:nvSpPr>
          <p:spPr>
            <a:xfrm>
              <a:off x="4617357" y="823"/>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9"/>
            <p:cNvSpPr txBox="1"/>
            <p:nvPr/>
          </p:nvSpPr>
          <p:spPr>
            <a:xfrm>
              <a:off x="4617357" y="823"/>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Digital watermarking</a:t>
              </a:r>
              <a:endParaRPr/>
            </a:p>
          </p:txBody>
        </p:sp>
        <p:sp>
          <p:nvSpPr>
            <p:cNvPr id="326" name="Google Shape;326;p9"/>
            <p:cNvSpPr/>
            <p:nvPr/>
          </p:nvSpPr>
          <p:spPr>
            <a:xfrm>
              <a:off x="229405" y="617109"/>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9"/>
            <p:cNvSpPr txBox="1"/>
            <p:nvPr/>
          </p:nvSpPr>
          <p:spPr>
            <a:xfrm>
              <a:off x="229405" y="617109"/>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Type of documents</a:t>
              </a:r>
              <a:endParaRPr/>
            </a:p>
          </p:txBody>
        </p:sp>
        <p:sp>
          <p:nvSpPr>
            <p:cNvPr id="328" name="Google Shape;328;p9"/>
            <p:cNvSpPr/>
            <p:nvPr/>
          </p:nvSpPr>
          <p:spPr>
            <a:xfrm>
              <a:off x="562996" y="1285594"/>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9"/>
            <p:cNvSpPr txBox="1"/>
            <p:nvPr/>
          </p:nvSpPr>
          <p:spPr>
            <a:xfrm>
              <a:off x="562996" y="1285594"/>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Text</a:t>
              </a:r>
              <a:endParaRPr/>
            </a:p>
          </p:txBody>
        </p:sp>
        <p:sp>
          <p:nvSpPr>
            <p:cNvPr id="330" name="Google Shape;330;p9"/>
            <p:cNvSpPr/>
            <p:nvPr/>
          </p:nvSpPr>
          <p:spPr>
            <a:xfrm>
              <a:off x="562996" y="1954079"/>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9"/>
            <p:cNvSpPr txBox="1"/>
            <p:nvPr/>
          </p:nvSpPr>
          <p:spPr>
            <a:xfrm>
              <a:off x="562996" y="1954079"/>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Image</a:t>
              </a:r>
              <a:endParaRPr/>
            </a:p>
          </p:txBody>
        </p:sp>
        <p:sp>
          <p:nvSpPr>
            <p:cNvPr id="332" name="Google Shape;332;p9"/>
            <p:cNvSpPr/>
            <p:nvPr/>
          </p:nvSpPr>
          <p:spPr>
            <a:xfrm>
              <a:off x="562996" y="2622564"/>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9"/>
            <p:cNvSpPr txBox="1"/>
            <p:nvPr/>
          </p:nvSpPr>
          <p:spPr>
            <a:xfrm>
              <a:off x="562996" y="2622564"/>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Audio</a:t>
              </a:r>
              <a:endParaRPr/>
            </a:p>
          </p:txBody>
        </p:sp>
        <p:sp>
          <p:nvSpPr>
            <p:cNvPr id="334" name="Google Shape;334;p9"/>
            <p:cNvSpPr/>
            <p:nvPr/>
          </p:nvSpPr>
          <p:spPr>
            <a:xfrm>
              <a:off x="562996" y="3291048"/>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9"/>
            <p:cNvSpPr txBox="1"/>
            <p:nvPr/>
          </p:nvSpPr>
          <p:spPr>
            <a:xfrm>
              <a:off x="562996" y="3291048"/>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Video</a:t>
              </a:r>
              <a:endParaRPr/>
            </a:p>
          </p:txBody>
        </p:sp>
        <p:sp>
          <p:nvSpPr>
            <p:cNvPr id="336" name="Google Shape;336;p9"/>
            <p:cNvSpPr/>
            <p:nvPr/>
          </p:nvSpPr>
          <p:spPr>
            <a:xfrm>
              <a:off x="2152438" y="669307"/>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9"/>
            <p:cNvSpPr txBox="1"/>
            <p:nvPr/>
          </p:nvSpPr>
          <p:spPr>
            <a:xfrm>
              <a:off x="2152438" y="669307"/>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Working Domain</a:t>
              </a:r>
              <a:endParaRPr/>
            </a:p>
          </p:txBody>
        </p:sp>
        <p:sp>
          <p:nvSpPr>
            <p:cNvPr id="338" name="Google Shape;338;p9"/>
            <p:cNvSpPr/>
            <p:nvPr/>
          </p:nvSpPr>
          <p:spPr>
            <a:xfrm>
              <a:off x="2486029" y="1337792"/>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9"/>
            <p:cNvSpPr txBox="1"/>
            <p:nvPr/>
          </p:nvSpPr>
          <p:spPr>
            <a:xfrm>
              <a:off x="2486029" y="1337792"/>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Spatial Domain</a:t>
              </a:r>
              <a:endParaRPr/>
            </a:p>
          </p:txBody>
        </p:sp>
        <p:sp>
          <p:nvSpPr>
            <p:cNvPr id="340" name="Google Shape;340;p9"/>
            <p:cNvSpPr/>
            <p:nvPr/>
          </p:nvSpPr>
          <p:spPr>
            <a:xfrm>
              <a:off x="2486029" y="2006277"/>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9"/>
            <p:cNvSpPr txBox="1"/>
            <p:nvPr/>
          </p:nvSpPr>
          <p:spPr>
            <a:xfrm>
              <a:off x="2486029" y="2006277"/>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Frequency Domain</a:t>
              </a:r>
              <a:endParaRPr/>
            </a:p>
          </p:txBody>
        </p:sp>
        <p:sp>
          <p:nvSpPr>
            <p:cNvPr id="342" name="Google Shape;342;p9"/>
            <p:cNvSpPr/>
            <p:nvPr/>
          </p:nvSpPr>
          <p:spPr>
            <a:xfrm>
              <a:off x="5550194" y="669307"/>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9"/>
            <p:cNvSpPr txBox="1"/>
            <p:nvPr/>
          </p:nvSpPr>
          <p:spPr>
            <a:xfrm>
              <a:off x="5550194" y="669307"/>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 Human Perception</a:t>
              </a:r>
              <a:endParaRPr/>
            </a:p>
          </p:txBody>
        </p:sp>
        <p:sp>
          <p:nvSpPr>
            <p:cNvPr id="344" name="Google Shape;344;p9"/>
            <p:cNvSpPr/>
            <p:nvPr/>
          </p:nvSpPr>
          <p:spPr>
            <a:xfrm>
              <a:off x="4018111" y="1337792"/>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9"/>
            <p:cNvSpPr txBox="1"/>
            <p:nvPr/>
          </p:nvSpPr>
          <p:spPr>
            <a:xfrm>
              <a:off x="4018111" y="1337792"/>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Visible</a:t>
              </a:r>
              <a:endParaRPr/>
            </a:p>
          </p:txBody>
        </p:sp>
        <p:sp>
          <p:nvSpPr>
            <p:cNvPr id="346" name="Google Shape;346;p9"/>
            <p:cNvSpPr/>
            <p:nvPr/>
          </p:nvSpPr>
          <p:spPr>
            <a:xfrm>
              <a:off x="5550194" y="1337792"/>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9"/>
            <p:cNvSpPr txBox="1"/>
            <p:nvPr/>
          </p:nvSpPr>
          <p:spPr>
            <a:xfrm>
              <a:off x="5550194" y="1337792"/>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Invisible</a:t>
              </a:r>
              <a:endParaRPr/>
            </a:p>
          </p:txBody>
        </p:sp>
        <p:sp>
          <p:nvSpPr>
            <p:cNvPr id="348" name="Google Shape;348;p9"/>
            <p:cNvSpPr/>
            <p:nvPr/>
          </p:nvSpPr>
          <p:spPr>
            <a:xfrm>
              <a:off x="4018111" y="2006277"/>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9"/>
            <p:cNvSpPr txBox="1"/>
            <p:nvPr/>
          </p:nvSpPr>
          <p:spPr>
            <a:xfrm>
              <a:off x="4018111" y="2006277"/>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Robust</a:t>
              </a:r>
              <a:endParaRPr/>
            </a:p>
          </p:txBody>
        </p:sp>
        <p:sp>
          <p:nvSpPr>
            <p:cNvPr id="350" name="Google Shape;350;p9"/>
            <p:cNvSpPr/>
            <p:nvPr/>
          </p:nvSpPr>
          <p:spPr>
            <a:xfrm>
              <a:off x="4018111" y="2674762"/>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9"/>
            <p:cNvSpPr txBox="1"/>
            <p:nvPr/>
          </p:nvSpPr>
          <p:spPr>
            <a:xfrm>
              <a:off x="4018111" y="2674762"/>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b="0" i="0" lang="en-US" sz="1600">
                  <a:solidFill>
                    <a:schemeClr val="lt1"/>
                  </a:solidFill>
                  <a:latin typeface="Calibri"/>
                  <a:ea typeface="Calibri"/>
                  <a:cs typeface="Calibri"/>
                  <a:sym typeface="Calibri"/>
                </a:rPr>
                <a:t>Extraction Process</a:t>
              </a:r>
              <a:endParaRPr sz="1600">
                <a:solidFill>
                  <a:schemeClr val="lt1"/>
                </a:solidFill>
                <a:latin typeface="Calibri"/>
                <a:ea typeface="Calibri"/>
                <a:cs typeface="Calibri"/>
                <a:sym typeface="Calibri"/>
              </a:endParaRPr>
            </a:p>
          </p:txBody>
        </p:sp>
        <p:sp>
          <p:nvSpPr>
            <p:cNvPr id="352" name="Google Shape;352;p9"/>
            <p:cNvSpPr/>
            <p:nvPr/>
          </p:nvSpPr>
          <p:spPr>
            <a:xfrm>
              <a:off x="4351702" y="3343247"/>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9"/>
            <p:cNvSpPr txBox="1"/>
            <p:nvPr/>
          </p:nvSpPr>
          <p:spPr>
            <a:xfrm>
              <a:off x="4351702" y="3343247"/>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Blind</a:t>
              </a:r>
              <a:endParaRPr/>
            </a:p>
          </p:txBody>
        </p:sp>
        <p:sp>
          <p:nvSpPr>
            <p:cNvPr id="354" name="Google Shape;354;p9"/>
            <p:cNvSpPr/>
            <p:nvPr/>
          </p:nvSpPr>
          <p:spPr>
            <a:xfrm>
              <a:off x="4351702" y="4011732"/>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9"/>
            <p:cNvSpPr txBox="1"/>
            <p:nvPr/>
          </p:nvSpPr>
          <p:spPr>
            <a:xfrm>
              <a:off x="4351702" y="4011732"/>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Semi-Blind</a:t>
              </a:r>
              <a:endParaRPr/>
            </a:p>
          </p:txBody>
        </p:sp>
        <p:sp>
          <p:nvSpPr>
            <p:cNvPr id="356" name="Google Shape;356;p9"/>
            <p:cNvSpPr/>
            <p:nvPr/>
          </p:nvSpPr>
          <p:spPr>
            <a:xfrm>
              <a:off x="4351702" y="4680216"/>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9"/>
            <p:cNvSpPr txBox="1"/>
            <p:nvPr/>
          </p:nvSpPr>
          <p:spPr>
            <a:xfrm>
              <a:off x="4351702" y="4680216"/>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Non-Blind</a:t>
              </a:r>
              <a:endParaRPr/>
            </a:p>
          </p:txBody>
        </p:sp>
        <p:sp>
          <p:nvSpPr>
            <p:cNvPr id="358" name="Google Shape;358;p9"/>
            <p:cNvSpPr/>
            <p:nvPr/>
          </p:nvSpPr>
          <p:spPr>
            <a:xfrm>
              <a:off x="5550194" y="2006277"/>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9"/>
            <p:cNvSpPr txBox="1"/>
            <p:nvPr/>
          </p:nvSpPr>
          <p:spPr>
            <a:xfrm>
              <a:off x="5550194" y="2006277"/>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Fragile</a:t>
              </a:r>
              <a:endParaRPr/>
            </a:p>
          </p:txBody>
        </p:sp>
        <p:sp>
          <p:nvSpPr>
            <p:cNvPr id="360" name="Google Shape;360;p9"/>
            <p:cNvSpPr/>
            <p:nvPr/>
          </p:nvSpPr>
          <p:spPr>
            <a:xfrm>
              <a:off x="7082276" y="2006277"/>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9"/>
            <p:cNvSpPr txBox="1"/>
            <p:nvPr/>
          </p:nvSpPr>
          <p:spPr>
            <a:xfrm>
              <a:off x="7082276" y="2006277"/>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Mapping Function</a:t>
              </a:r>
              <a:endParaRPr/>
            </a:p>
          </p:txBody>
        </p:sp>
        <p:sp>
          <p:nvSpPr>
            <p:cNvPr id="362" name="Google Shape;362;p9"/>
            <p:cNvSpPr/>
            <p:nvPr/>
          </p:nvSpPr>
          <p:spPr>
            <a:xfrm>
              <a:off x="7415867" y="2674762"/>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9"/>
            <p:cNvSpPr txBox="1"/>
            <p:nvPr/>
          </p:nvSpPr>
          <p:spPr>
            <a:xfrm>
              <a:off x="7415867" y="2674762"/>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Invertible</a:t>
              </a:r>
              <a:endParaRPr/>
            </a:p>
          </p:txBody>
        </p:sp>
        <p:sp>
          <p:nvSpPr>
            <p:cNvPr id="364" name="Google Shape;364;p9"/>
            <p:cNvSpPr/>
            <p:nvPr/>
          </p:nvSpPr>
          <p:spPr>
            <a:xfrm>
              <a:off x="7415867" y="3343247"/>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9"/>
            <p:cNvSpPr txBox="1"/>
            <p:nvPr/>
          </p:nvSpPr>
          <p:spPr>
            <a:xfrm>
              <a:off x="7415867" y="3343247"/>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Non-Invertible</a:t>
              </a:r>
              <a:endParaRPr/>
            </a:p>
          </p:txBody>
        </p:sp>
        <p:sp>
          <p:nvSpPr>
            <p:cNvPr id="366" name="Google Shape;366;p9"/>
            <p:cNvSpPr/>
            <p:nvPr/>
          </p:nvSpPr>
          <p:spPr>
            <a:xfrm>
              <a:off x="7415867" y="4011732"/>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9"/>
            <p:cNvSpPr txBox="1"/>
            <p:nvPr/>
          </p:nvSpPr>
          <p:spPr>
            <a:xfrm>
              <a:off x="7415867" y="4011732"/>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Quasi-Invertible</a:t>
              </a:r>
              <a:endParaRPr/>
            </a:p>
          </p:txBody>
        </p:sp>
        <p:sp>
          <p:nvSpPr>
            <p:cNvPr id="368" name="Google Shape;368;p9"/>
            <p:cNvSpPr/>
            <p:nvPr/>
          </p:nvSpPr>
          <p:spPr>
            <a:xfrm>
              <a:off x="7415867" y="4680216"/>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9"/>
            <p:cNvSpPr txBox="1"/>
            <p:nvPr/>
          </p:nvSpPr>
          <p:spPr>
            <a:xfrm>
              <a:off x="7415867" y="4680216"/>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Non-Quasi-Invertible</a:t>
              </a:r>
              <a:endParaRPr/>
            </a:p>
          </p:txBody>
        </p:sp>
        <p:sp>
          <p:nvSpPr>
            <p:cNvPr id="370" name="Google Shape;370;p9"/>
            <p:cNvSpPr/>
            <p:nvPr/>
          </p:nvSpPr>
          <p:spPr>
            <a:xfrm>
              <a:off x="7082276" y="1337792"/>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9"/>
            <p:cNvSpPr txBox="1"/>
            <p:nvPr/>
          </p:nvSpPr>
          <p:spPr>
            <a:xfrm>
              <a:off x="7082276" y="1337792"/>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Dual</a:t>
              </a:r>
              <a:endParaRPr/>
            </a:p>
          </p:txBody>
        </p:sp>
        <p:sp>
          <p:nvSpPr>
            <p:cNvPr id="372" name="Google Shape;372;p9"/>
            <p:cNvSpPr/>
            <p:nvPr/>
          </p:nvSpPr>
          <p:spPr>
            <a:xfrm>
              <a:off x="8994943" y="670131"/>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9"/>
            <p:cNvSpPr txBox="1"/>
            <p:nvPr/>
          </p:nvSpPr>
          <p:spPr>
            <a:xfrm>
              <a:off x="8994943" y="670131"/>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Applications</a:t>
              </a:r>
              <a:endParaRPr/>
            </a:p>
          </p:txBody>
        </p:sp>
        <p:sp>
          <p:nvSpPr>
            <p:cNvPr id="374" name="Google Shape;374;p9"/>
            <p:cNvSpPr/>
            <p:nvPr/>
          </p:nvSpPr>
          <p:spPr>
            <a:xfrm>
              <a:off x="9328534" y="1338616"/>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9"/>
            <p:cNvSpPr txBox="1"/>
            <p:nvPr/>
          </p:nvSpPr>
          <p:spPr>
            <a:xfrm>
              <a:off x="9328534" y="1338616"/>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Copyright Protection</a:t>
              </a:r>
              <a:endParaRPr/>
            </a:p>
          </p:txBody>
        </p:sp>
        <p:sp>
          <p:nvSpPr>
            <p:cNvPr id="376" name="Google Shape;376;p9"/>
            <p:cNvSpPr/>
            <p:nvPr/>
          </p:nvSpPr>
          <p:spPr>
            <a:xfrm>
              <a:off x="9328534" y="2007101"/>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9"/>
            <p:cNvSpPr txBox="1"/>
            <p:nvPr/>
          </p:nvSpPr>
          <p:spPr>
            <a:xfrm>
              <a:off x="9328534" y="2007101"/>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Finger Printing</a:t>
              </a:r>
              <a:endParaRPr/>
            </a:p>
          </p:txBody>
        </p:sp>
        <p:sp>
          <p:nvSpPr>
            <p:cNvPr id="378" name="Google Shape;378;p9"/>
            <p:cNvSpPr/>
            <p:nvPr/>
          </p:nvSpPr>
          <p:spPr>
            <a:xfrm>
              <a:off x="9328534" y="2675586"/>
              <a:ext cx="22072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9"/>
            <p:cNvSpPr txBox="1"/>
            <p:nvPr/>
          </p:nvSpPr>
          <p:spPr>
            <a:xfrm>
              <a:off x="9328534" y="2675586"/>
              <a:ext cx="22072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Content Authentication </a:t>
              </a:r>
              <a:endParaRPr/>
            </a:p>
          </p:txBody>
        </p:sp>
        <p:sp>
          <p:nvSpPr>
            <p:cNvPr id="380" name="Google Shape;380;p9"/>
            <p:cNvSpPr/>
            <p:nvPr/>
          </p:nvSpPr>
          <p:spPr>
            <a:xfrm>
              <a:off x="9328534" y="3344071"/>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9"/>
            <p:cNvSpPr txBox="1"/>
            <p:nvPr/>
          </p:nvSpPr>
          <p:spPr>
            <a:xfrm>
              <a:off x="9328534" y="3344071"/>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Broadcast Monitoring</a:t>
              </a:r>
              <a:endParaRPr/>
            </a:p>
          </p:txBody>
        </p:sp>
        <p:sp>
          <p:nvSpPr>
            <p:cNvPr id="382" name="Google Shape;382;p9"/>
            <p:cNvSpPr/>
            <p:nvPr/>
          </p:nvSpPr>
          <p:spPr>
            <a:xfrm>
              <a:off x="9328534" y="4012555"/>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9"/>
            <p:cNvSpPr txBox="1"/>
            <p:nvPr/>
          </p:nvSpPr>
          <p:spPr>
            <a:xfrm>
              <a:off x="9328534" y="4012555"/>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Indexing</a:t>
              </a:r>
              <a:endParaRPr/>
            </a:p>
          </p:txBody>
        </p:sp>
        <p:sp>
          <p:nvSpPr>
            <p:cNvPr id="384" name="Google Shape;384;p9"/>
            <p:cNvSpPr/>
            <p:nvPr/>
          </p:nvSpPr>
          <p:spPr>
            <a:xfrm>
              <a:off x="9328534" y="4681040"/>
              <a:ext cx="1334361" cy="470763"/>
            </a:xfrm>
            <a:prstGeom prst="rect">
              <a:avLst/>
            </a:prstGeom>
            <a:gradFill>
              <a:gsLst>
                <a:gs pos="0">
                  <a:schemeClr val="lt1"/>
                </a:gs>
                <a:gs pos="50000">
                  <a:schemeClr val="lt1"/>
                </a:gs>
                <a:gs pos="100000">
                  <a:srgbClr val="E1E1E1"/>
                </a:gs>
              </a:gsLst>
              <a:lin ang="5400000" scaled="0"/>
            </a:gradFill>
            <a:ln>
              <a:noFill/>
            </a:ln>
            <a:effectLst>
              <a:outerShdw blurRad="57150" rotWithShape="0" algn="ctr" dir="5400000" dist="19050">
                <a:srgbClr val="000000">
                  <a:alpha val="6274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9"/>
            <p:cNvSpPr txBox="1"/>
            <p:nvPr/>
          </p:nvSpPr>
          <p:spPr>
            <a:xfrm>
              <a:off x="9328534" y="4681040"/>
              <a:ext cx="1334361" cy="470763"/>
            </a:xfrm>
            <a:prstGeom prst="rect">
              <a:avLst/>
            </a:prstGeom>
            <a:noFill/>
            <a:ln>
              <a:noFill/>
            </a:ln>
          </p:spPr>
          <p:txBody>
            <a:bodyPr anchorCtr="0" anchor="ctr" bIns="10150" lIns="10150" spcFirstLastPara="1" rIns="10150" wrap="square" tIns="10150">
              <a:noAutofit/>
            </a:bodyPr>
            <a:lstStyle/>
            <a:p>
              <a:pPr indent="0" lvl="0" marL="0" marR="0" rtl="0" algn="ctr">
                <a:lnSpc>
                  <a:spcPct val="90000"/>
                </a:lnSpc>
                <a:spcBef>
                  <a:spcPts val="0"/>
                </a:spcBef>
                <a:spcAft>
                  <a:spcPts val="0"/>
                </a:spcAft>
                <a:buClr>
                  <a:schemeClr val="lt1"/>
                </a:buClr>
                <a:buSzPts val="1600"/>
                <a:buFont typeface="Calibri"/>
                <a:buNone/>
              </a:pPr>
              <a:r>
                <a:rPr lang="en-US" sz="1600">
                  <a:solidFill>
                    <a:schemeClr val="lt1"/>
                  </a:solidFill>
                  <a:latin typeface="Calibri"/>
                  <a:ea typeface="Calibri"/>
                  <a:cs typeface="Calibri"/>
                  <a:sym typeface="Calibri"/>
                </a:rPr>
                <a:t>Medical</a:t>
              </a: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2021-01-16T18:46:26Z</dcterms:created>
  <dc:creator>Nguyễn Đình Bình</dc:creator>
</cp:coreProperties>
</file>